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EAC7B-E197-1DC7-0467-E63E34685559}" v="2" dt="2026-01-20T15:12:46.107"/>
    <p1510:client id="{7C5C6CE5-1513-499E-82DB-87A911A90A64}" v="86" dt="2026-01-19T17:14:45.524"/>
    <p1510:client id="{B57BCDE7-4DAE-EE7C-36D2-9F7C8A93F741}" v="118" dt="2026-01-19T20:54:00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59301-7D86-4B98-B47B-0E2649CED4C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146697-DAE2-47C1-A621-FE8E7D3FBA38}">
      <dgm:prSet/>
      <dgm:spPr/>
      <dgm:t>
        <a:bodyPr/>
        <a:lstStyle/>
        <a:p>
          <a:r>
            <a:rPr lang="en-US"/>
            <a:t>Pollinators keep our gardens, parks &amp; wild spaces alive</a:t>
          </a:r>
        </a:p>
      </dgm:t>
    </dgm:pt>
    <dgm:pt modelId="{F64391AE-41F6-4040-8117-A4C54369A631}" type="parTrans" cxnId="{E8B3E91C-B796-493D-8E5F-03763F5891C6}">
      <dgm:prSet/>
      <dgm:spPr/>
      <dgm:t>
        <a:bodyPr/>
        <a:lstStyle/>
        <a:p>
          <a:endParaRPr lang="en-US"/>
        </a:p>
      </dgm:t>
    </dgm:pt>
    <dgm:pt modelId="{1E4E49BB-E470-4F65-813E-F967A614EE9A}" type="sibTrans" cxnId="{E8B3E91C-B796-493D-8E5F-03763F5891C6}">
      <dgm:prSet/>
      <dgm:spPr/>
      <dgm:t>
        <a:bodyPr/>
        <a:lstStyle/>
        <a:p>
          <a:endParaRPr lang="en-US"/>
        </a:p>
      </dgm:t>
    </dgm:pt>
    <dgm:pt modelId="{351C246C-D45B-44E1-B7BA-0AE82C9D8EEE}">
      <dgm:prSet/>
      <dgm:spPr/>
      <dgm:t>
        <a:bodyPr/>
        <a:lstStyle/>
        <a:p>
          <a:r>
            <a:rPr lang="en-US"/>
            <a:t>Butterflies &amp; Bees support 1/3 of the food we eat</a:t>
          </a:r>
        </a:p>
      </dgm:t>
    </dgm:pt>
    <dgm:pt modelId="{21CC40B7-7891-424D-939B-AB086BADC257}" type="parTrans" cxnId="{088D1A65-70FB-4EB4-BF2E-1D953823EAED}">
      <dgm:prSet/>
      <dgm:spPr/>
      <dgm:t>
        <a:bodyPr/>
        <a:lstStyle/>
        <a:p>
          <a:endParaRPr lang="en-US"/>
        </a:p>
      </dgm:t>
    </dgm:pt>
    <dgm:pt modelId="{939547BC-6E0D-43EF-AA9E-C115EE73ACCB}" type="sibTrans" cxnId="{088D1A65-70FB-4EB4-BF2E-1D953823EAED}">
      <dgm:prSet/>
      <dgm:spPr/>
      <dgm:t>
        <a:bodyPr/>
        <a:lstStyle/>
        <a:p>
          <a:endParaRPr lang="en-US"/>
        </a:p>
      </dgm:t>
    </dgm:pt>
    <dgm:pt modelId="{BEDD0772-8DD2-4EBD-A1D1-145D192235AB}">
      <dgm:prSet/>
      <dgm:spPr/>
      <dgm:t>
        <a:bodyPr/>
        <a:lstStyle/>
        <a:p>
          <a:r>
            <a:rPr lang="en-US"/>
            <a:t>A thriving pollinator garden = a thriving community</a:t>
          </a:r>
        </a:p>
      </dgm:t>
    </dgm:pt>
    <dgm:pt modelId="{4025B83B-C2FE-4C27-B1C9-F8AD76968EF1}" type="parTrans" cxnId="{91CF7B59-AD1D-4C27-A37F-D48995C5F791}">
      <dgm:prSet/>
      <dgm:spPr/>
      <dgm:t>
        <a:bodyPr/>
        <a:lstStyle/>
        <a:p>
          <a:endParaRPr lang="en-US"/>
        </a:p>
      </dgm:t>
    </dgm:pt>
    <dgm:pt modelId="{E33AB528-6B38-4C45-90D4-46D19F1CF48C}" type="sibTrans" cxnId="{91CF7B59-AD1D-4C27-A37F-D48995C5F791}">
      <dgm:prSet/>
      <dgm:spPr/>
      <dgm:t>
        <a:bodyPr/>
        <a:lstStyle/>
        <a:p>
          <a:endParaRPr lang="en-US"/>
        </a:p>
      </dgm:t>
    </dgm:pt>
    <dgm:pt modelId="{B85A0842-5D33-4D1D-A8E1-8168BA993418}">
      <dgm:prSet/>
      <dgm:spPr/>
      <dgm:t>
        <a:bodyPr/>
        <a:lstStyle/>
        <a:p>
          <a:r>
            <a:rPr lang="en-US"/>
            <a:t>When we plant them, they return the favor</a:t>
          </a:r>
        </a:p>
      </dgm:t>
    </dgm:pt>
    <dgm:pt modelId="{45372AF4-84CF-4C0A-92A2-073F8E495ABC}" type="parTrans" cxnId="{AEAE0B9D-0119-437A-9C4B-BDFF275993B7}">
      <dgm:prSet/>
      <dgm:spPr/>
      <dgm:t>
        <a:bodyPr/>
        <a:lstStyle/>
        <a:p>
          <a:endParaRPr lang="en-US"/>
        </a:p>
      </dgm:t>
    </dgm:pt>
    <dgm:pt modelId="{E5B246AA-57AB-4BB4-9A4A-340A58D3F298}" type="sibTrans" cxnId="{AEAE0B9D-0119-437A-9C4B-BDFF275993B7}">
      <dgm:prSet/>
      <dgm:spPr/>
      <dgm:t>
        <a:bodyPr/>
        <a:lstStyle/>
        <a:p>
          <a:endParaRPr lang="en-US"/>
        </a:p>
      </dgm:t>
    </dgm:pt>
    <dgm:pt modelId="{034D7A7D-D1A4-48C7-BF93-CEDC65C98D34}" type="pres">
      <dgm:prSet presAssocID="{AD859301-7D86-4B98-B47B-0E2649CED4CF}" presName="linear" presStyleCnt="0">
        <dgm:presLayoutVars>
          <dgm:animLvl val="lvl"/>
          <dgm:resizeHandles val="exact"/>
        </dgm:presLayoutVars>
      </dgm:prSet>
      <dgm:spPr/>
    </dgm:pt>
    <dgm:pt modelId="{9EF8A2E1-EEB0-4A99-9325-B3AB2C71A226}" type="pres">
      <dgm:prSet presAssocID="{A2146697-DAE2-47C1-A621-FE8E7D3FBA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AC3FE1-380D-487C-A326-4DDF62C0B0A4}" type="pres">
      <dgm:prSet presAssocID="{1E4E49BB-E470-4F65-813E-F967A614EE9A}" presName="spacer" presStyleCnt="0"/>
      <dgm:spPr/>
    </dgm:pt>
    <dgm:pt modelId="{7D03D22F-79D8-4775-B822-BF70F4C6A359}" type="pres">
      <dgm:prSet presAssocID="{351C246C-D45B-44E1-B7BA-0AE82C9D8E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5B7784-5500-4017-8BAE-5C6368611E49}" type="pres">
      <dgm:prSet presAssocID="{939547BC-6E0D-43EF-AA9E-C115EE73ACCB}" presName="spacer" presStyleCnt="0"/>
      <dgm:spPr/>
    </dgm:pt>
    <dgm:pt modelId="{50AB87DD-B710-4C8B-91F4-B962726EC477}" type="pres">
      <dgm:prSet presAssocID="{BEDD0772-8DD2-4EBD-A1D1-145D192235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4FA73F-26B6-4BA7-BDBE-67FB51C5077C}" type="pres">
      <dgm:prSet presAssocID="{E33AB528-6B38-4C45-90D4-46D19F1CF48C}" presName="spacer" presStyleCnt="0"/>
      <dgm:spPr/>
    </dgm:pt>
    <dgm:pt modelId="{0863B672-B700-412F-9E3A-908C7D9AD2BB}" type="pres">
      <dgm:prSet presAssocID="{B85A0842-5D33-4D1D-A8E1-8168BA9934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8B3E91C-B796-493D-8E5F-03763F5891C6}" srcId="{AD859301-7D86-4B98-B47B-0E2649CED4CF}" destId="{A2146697-DAE2-47C1-A621-FE8E7D3FBA38}" srcOrd="0" destOrd="0" parTransId="{F64391AE-41F6-4040-8117-A4C54369A631}" sibTransId="{1E4E49BB-E470-4F65-813E-F967A614EE9A}"/>
    <dgm:cxn modelId="{088D1A65-70FB-4EB4-BF2E-1D953823EAED}" srcId="{AD859301-7D86-4B98-B47B-0E2649CED4CF}" destId="{351C246C-D45B-44E1-B7BA-0AE82C9D8EEE}" srcOrd="1" destOrd="0" parTransId="{21CC40B7-7891-424D-939B-AB086BADC257}" sibTransId="{939547BC-6E0D-43EF-AA9E-C115EE73ACCB}"/>
    <dgm:cxn modelId="{DC17E54B-A08E-42FB-B933-283A54D6EC64}" type="presOf" srcId="{AD859301-7D86-4B98-B47B-0E2649CED4CF}" destId="{034D7A7D-D1A4-48C7-BF93-CEDC65C98D34}" srcOrd="0" destOrd="0" presId="urn:microsoft.com/office/officeart/2005/8/layout/vList2"/>
    <dgm:cxn modelId="{91CF7B59-AD1D-4C27-A37F-D48995C5F791}" srcId="{AD859301-7D86-4B98-B47B-0E2649CED4CF}" destId="{BEDD0772-8DD2-4EBD-A1D1-145D192235AB}" srcOrd="2" destOrd="0" parTransId="{4025B83B-C2FE-4C27-B1C9-F8AD76968EF1}" sibTransId="{E33AB528-6B38-4C45-90D4-46D19F1CF48C}"/>
    <dgm:cxn modelId="{2A10F08D-909A-4777-B41A-AF1A2E8AB9DF}" type="presOf" srcId="{351C246C-D45B-44E1-B7BA-0AE82C9D8EEE}" destId="{7D03D22F-79D8-4775-B822-BF70F4C6A359}" srcOrd="0" destOrd="0" presId="urn:microsoft.com/office/officeart/2005/8/layout/vList2"/>
    <dgm:cxn modelId="{AEAE0B9D-0119-437A-9C4B-BDFF275993B7}" srcId="{AD859301-7D86-4B98-B47B-0E2649CED4CF}" destId="{B85A0842-5D33-4D1D-A8E1-8168BA993418}" srcOrd="3" destOrd="0" parTransId="{45372AF4-84CF-4C0A-92A2-073F8E495ABC}" sibTransId="{E5B246AA-57AB-4BB4-9A4A-340A58D3F298}"/>
    <dgm:cxn modelId="{ADCAD9A5-CABA-420F-84A5-604CFA72EFB9}" type="presOf" srcId="{B85A0842-5D33-4D1D-A8E1-8168BA993418}" destId="{0863B672-B700-412F-9E3A-908C7D9AD2BB}" srcOrd="0" destOrd="0" presId="urn:microsoft.com/office/officeart/2005/8/layout/vList2"/>
    <dgm:cxn modelId="{22486EC1-5679-45D8-91A7-224924B69754}" type="presOf" srcId="{BEDD0772-8DD2-4EBD-A1D1-145D192235AB}" destId="{50AB87DD-B710-4C8B-91F4-B962726EC477}" srcOrd="0" destOrd="0" presId="urn:microsoft.com/office/officeart/2005/8/layout/vList2"/>
    <dgm:cxn modelId="{500200F4-0AF6-475A-BA21-97E1113B9A1F}" type="presOf" srcId="{A2146697-DAE2-47C1-A621-FE8E7D3FBA38}" destId="{9EF8A2E1-EEB0-4A99-9325-B3AB2C71A226}" srcOrd="0" destOrd="0" presId="urn:microsoft.com/office/officeart/2005/8/layout/vList2"/>
    <dgm:cxn modelId="{0A41313C-4C6B-460B-A4CC-AE7747111451}" type="presParOf" srcId="{034D7A7D-D1A4-48C7-BF93-CEDC65C98D34}" destId="{9EF8A2E1-EEB0-4A99-9325-B3AB2C71A226}" srcOrd="0" destOrd="0" presId="urn:microsoft.com/office/officeart/2005/8/layout/vList2"/>
    <dgm:cxn modelId="{CB80B6C3-C2E0-4045-A15A-A8150B49569D}" type="presParOf" srcId="{034D7A7D-D1A4-48C7-BF93-CEDC65C98D34}" destId="{A1AC3FE1-380D-487C-A326-4DDF62C0B0A4}" srcOrd="1" destOrd="0" presId="urn:microsoft.com/office/officeart/2005/8/layout/vList2"/>
    <dgm:cxn modelId="{799D1E21-0C16-49FD-9B8F-900B376322F7}" type="presParOf" srcId="{034D7A7D-D1A4-48C7-BF93-CEDC65C98D34}" destId="{7D03D22F-79D8-4775-B822-BF70F4C6A359}" srcOrd="2" destOrd="0" presId="urn:microsoft.com/office/officeart/2005/8/layout/vList2"/>
    <dgm:cxn modelId="{078F6504-D86E-489C-851F-987DE9436BA3}" type="presParOf" srcId="{034D7A7D-D1A4-48C7-BF93-CEDC65C98D34}" destId="{7E5B7784-5500-4017-8BAE-5C6368611E49}" srcOrd="3" destOrd="0" presId="urn:microsoft.com/office/officeart/2005/8/layout/vList2"/>
    <dgm:cxn modelId="{5916E278-57AE-4021-9D6E-F788661ECF9C}" type="presParOf" srcId="{034D7A7D-D1A4-48C7-BF93-CEDC65C98D34}" destId="{50AB87DD-B710-4C8B-91F4-B962726EC477}" srcOrd="4" destOrd="0" presId="urn:microsoft.com/office/officeart/2005/8/layout/vList2"/>
    <dgm:cxn modelId="{D7193E1E-E703-425C-9059-68FDF4CA9B33}" type="presParOf" srcId="{034D7A7D-D1A4-48C7-BF93-CEDC65C98D34}" destId="{E94FA73F-26B6-4BA7-BDBE-67FB51C5077C}" srcOrd="5" destOrd="0" presId="urn:microsoft.com/office/officeart/2005/8/layout/vList2"/>
    <dgm:cxn modelId="{F8D1769C-94C7-449E-88C4-45B19B552B37}" type="presParOf" srcId="{034D7A7D-D1A4-48C7-BF93-CEDC65C98D34}" destId="{0863B672-B700-412F-9E3A-908C7D9AD2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B7898-C830-4BD7-8498-5B616F8A648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F7B5CD-1177-464D-AE88-F68464303C38}">
      <dgm:prSet/>
      <dgm:spPr/>
      <dgm:t>
        <a:bodyPr/>
        <a:lstStyle/>
        <a:p>
          <a:r>
            <a:rPr lang="en-US"/>
            <a:t>Butterflies: Monarchs, Zebra Longwings, Gulf Fritillaries, Atalas</a:t>
          </a:r>
        </a:p>
      </dgm:t>
    </dgm:pt>
    <dgm:pt modelId="{A8BB46A5-B8B1-4DEE-9380-8CCBA475F7A0}" type="parTrans" cxnId="{54F3CAB3-5667-40EA-BAC6-CBBCCBBDF157}">
      <dgm:prSet/>
      <dgm:spPr/>
      <dgm:t>
        <a:bodyPr/>
        <a:lstStyle/>
        <a:p>
          <a:endParaRPr lang="en-US"/>
        </a:p>
      </dgm:t>
    </dgm:pt>
    <dgm:pt modelId="{AFB5C3AC-14F1-4FDC-93CF-0D08A7E75518}" type="sibTrans" cxnId="{54F3CAB3-5667-40EA-BAC6-CBBCCBBDF157}">
      <dgm:prSet/>
      <dgm:spPr/>
      <dgm:t>
        <a:bodyPr/>
        <a:lstStyle/>
        <a:p>
          <a:endParaRPr lang="en-US"/>
        </a:p>
      </dgm:t>
    </dgm:pt>
    <dgm:pt modelId="{DA6F64A1-E8AD-4015-8A21-DCBC7008000B}">
      <dgm:prSet/>
      <dgm:spPr/>
      <dgm:t>
        <a:bodyPr/>
        <a:lstStyle/>
        <a:p>
          <a:r>
            <a:rPr lang="en-US"/>
            <a:t>Bees: Native solitary bees, bumble bees, honey bees</a:t>
          </a:r>
        </a:p>
      </dgm:t>
    </dgm:pt>
    <dgm:pt modelId="{74698546-9B74-432B-A4C6-B527330809D0}" type="parTrans" cxnId="{ADA21C2F-246F-44B0-A9A9-5BC20A8180CD}">
      <dgm:prSet/>
      <dgm:spPr/>
      <dgm:t>
        <a:bodyPr/>
        <a:lstStyle/>
        <a:p>
          <a:endParaRPr lang="en-US"/>
        </a:p>
      </dgm:t>
    </dgm:pt>
    <dgm:pt modelId="{301B28DF-B7E7-43D9-9A0F-9B4DB48DAD59}" type="sibTrans" cxnId="{ADA21C2F-246F-44B0-A9A9-5BC20A8180CD}">
      <dgm:prSet/>
      <dgm:spPr/>
      <dgm:t>
        <a:bodyPr/>
        <a:lstStyle/>
        <a:p>
          <a:endParaRPr lang="en-US"/>
        </a:p>
      </dgm:t>
    </dgm:pt>
    <dgm:pt modelId="{AB3F8F3F-0EE5-4CBE-A990-0D844C49273F}">
      <dgm:prSet/>
      <dgm:spPr/>
      <dgm:t>
        <a:bodyPr/>
        <a:lstStyle/>
        <a:p>
          <a:r>
            <a:rPr lang="en-US"/>
            <a:t>Bonus Helpers: Moths, beetles, hummingbirds</a:t>
          </a:r>
        </a:p>
      </dgm:t>
    </dgm:pt>
    <dgm:pt modelId="{6FF4F956-EA66-425D-8CEF-66762A8B3A06}" type="parTrans" cxnId="{60AB57C8-26F0-4149-A506-FC27C2E29F2F}">
      <dgm:prSet/>
      <dgm:spPr/>
      <dgm:t>
        <a:bodyPr/>
        <a:lstStyle/>
        <a:p>
          <a:endParaRPr lang="en-US"/>
        </a:p>
      </dgm:t>
    </dgm:pt>
    <dgm:pt modelId="{E683B883-17FD-4A8A-ADE5-49216576F6D1}" type="sibTrans" cxnId="{60AB57C8-26F0-4149-A506-FC27C2E29F2F}">
      <dgm:prSet/>
      <dgm:spPr/>
      <dgm:t>
        <a:bodyPr/>
        <a:lstStyle/>
        <a:p>
          <a:endParaRPr lang="en-US"/>
        </a:p>
      </dgm:t>
    </dgm:pt>
    <dgm:pt modelId="{96BAB50F-8A70-4220-AE1C-CAA9EAD03D7D}">
      <dgm:prSet/>
      <dgm:spPr/>
      <dgm:t>
        <a:bodyPr/>
        <a:lstStyle/>
        <a:p>
          <a:r>
            <a:rPr lang="en-US"/>
            <a:t>Each species plays a unique role in pollination</a:t>
          </a:r>
        </a:p>
      </dgm:t>
    </dgm:pt>
    <dgm:pt modelId="{8C9AFE0F-561E-41FD-9361-0649AD1AD11F}" type="parTrans" cxnId="{88ECB8A7-A6E9-49AF-A4D0-E19EEF3FE393}">
      <dgm:prSet/>
      <dgm:spPr/>
      <dgm:t>
        <a:bodyPr/>
        <a:lstStyle/>
        <a:p>
          <a:endParaRPr lang="en-US"/>
        </a:p>
      </dgm:t>
    </dgm:pt>
    <dgm:pt modelId="{C2399FD9-1C4C-4028-BA69-A61F7D44FCFA}" type="sibTrans" cxnId="{88ECB8A7-A6E9-49AF-A4D0-E19EEF3FE393}">
      <dgm:prSet/>
      <dgm:spPr/>
      <dgm:t>
        <a:bodyPr/>
        <a:lstStyle/>
        <a:p>
          <a:endParaRPr lang="en-US"/>
        </a:p>
      </dgm:t>
    </dgm:pt>
    <dgm:pt modelId="{E6436697-7635-4E02-B251-EB4A2CD59F62}" type="pres">
      <dgm:prSet presAssocID="{20AB7898-C830-4BD7-8498-5B616F8A648C}" presName="linear" presStyleCnt="0">
        <dgm:presLayoutVars>
          <dgm:animLvl val="lvl"/>
          <dgm:resizeHandles val="exact"/>
        </dgm:presLayoutVars>
      </dgm:prSet>
      <dgm:spPr/>
    </dgm:pt>
    <dgm:pt modelId="{F24D5F9B-2376-4FE8-B68D-FC079B7E1BF6}" type="pres">
      <dgm:prSet presAssocID="{B2F7B5CD-1177-464D-AE88-F68464303C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7A44D8-5777-4FCC-B364-F2BA1D852629}" type="pres">
      <dgm:prSet presAssocID="{AFB5C3AC-14F1-4FDC-93CF-0D08A7E75518}" presName="spacer" presStyleCnt="0"/>
      <dgm:spPr/>
    </dgm:pt>
    <dgm:pt modelId="{395BB292-EAEC-4E46-A42E-F7B7D6F32B97}" type="pres">
      <dgm:prSet presAssocID="{DA6F64A1-E8AD-4015-8A21-DCBC700800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1DB195-0C5F-44A7-800C-B9DEF87E0E06}" type="pres">
      <dgm:prSet presAssocID="{301B28DF-B7E7-43D9-9A0F-9B4DB48DAD59}" presName="spacer" presStyleCnt="0"/>
      <dgm:spPr/>
    </dgm:pt>
    <dgm:pt modelId="{1E47E49F-B3BB-42CE-A8E5-0DB187B5A516}" type="pres">
      <dgm:prSet presAssocID="{AB3F8F3F-0EE5-4CBE-A990-0D844C4927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45EE951-B503-4600-8D6E-AC4199F42091}" type="pres">
      <dgm:prSet presAssocID="{E683B883-17FD-4A8A-ADE5-49216576F6D1}" presName="spacer" presStyleCnt="0"/>
      <dgm:spPr/>
    </dgm:pt>
    <dgm:pt modelId="{9DF1EB22-D9AB-46FC-997E-18F9AD73A3B1}" type="pres">
      <dgm:prSet presAssocID="{96BAB50F-8A70-4220-AE1C-CAA9EAD03D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A21C2F-246F-44B0-A9A9-5BC20A8180CD}" srcId="{20AB7898-C830-4BD7-8498-5B616F8A648C}" destId="{DA6F64A1-E8AD-4015-8A21-DCBC7008000B}" srcOrd="1" destOrd="0" parTransId="{74698546-9B74-432B-A4C6-B527330809D0}" sibTransId="{301B28DF-B7E7-43D9-9A0F-9B4DB48DAD59}"/>
    <dgm:cxn modelId="{737AA27C-1D1D-4CD0-9739-B85E4F922EB8}" type="presOf" srcId="{96BAB50F-8A70-4220-AE1C-CAA9EAD03D7D}" destId="{9DF1EB22-D9AB-46FC-997E-18F9AD73A3B1}" srcOrd="0" destOrd="0" presId="urn:microsoft.com/office/officeart/2005/8/layout/vList2"/>
    <dgm:cxn modelId="{831D5A99-C2DA-43F2-88A8-FB20A551573A}" type="presOf" srcId="{AB3F8F3F-0EE5-4CBE-A990-0D844C49273F}" destId="{1E47E49F-B3BB-42CE-A8E5-0DB187B5A516}" srcOrd="0" destOrd="0" presId="urn:microsoft.com/office/officeart/2005/8/layout/vList2"/>
    <dgm:cxn modelId="{88ECB8A7-A6E9-49AF-A4D0-E19EEF3FE393}" srcId="{20AB7898-C830-4BD7-8498-5B616F8A648C}" destId="{96BAB50F-8A70-4220-AE1C-CAA9EAD03D7D}" srcOrd="3" destOrd="0" parTransId="{8C9AFE0F-561E-41FD-9361-0649AD1AD11F}" sibTransId="{C2399FD9-1C4C-4028-BA69-A61F7D44FCFA}"/>
    <dgm:cxn modelId="{54F3CAB3-5667-40EA-BAC6-CBBCCBBDF157}" srcId="{20AB7898-C830-4BD7-8498-5B616F8A648C}" destId="{B2F7B5CD-1177-464D-AE88-F68464303C38}" srcOrd="0" destOrd="0" parTransId="{A8BB46A5-B8B1-4DEE-9380-8CCBA475F7A0}" sibTransId="{AFB5C3AC-14F1-4FDC-93CF-0D08A7E75518}"/>
    <dgm:cxn modelId="{60AB57C8-26F0-4149-A506-FC27C2E29F2F}" srcId="{20AB7898-C830-4BD7-8498-5B616F8A648C}" destId="{AB3F8F3F-0EE5-4CBE-A990-0D844C49273F}" srcOrd="2" destOrd="0" parTransId="{6FF4F956-EA66-425D-8CEF-66762A8B3A06}" sibTransId="{E683B883-17FD-4A8A-ADE5-49216576F6D1}"/>
    <dgm:cxn modelId="{D7B402E5-7AB2-4928-851E-2E4F7E4B7A36}" type="presOf" srcId="{20AB7898-C830-4BD7-8498-5B616F8A648C}" destId="{E6436697-7635-4E02-B251-EB4A2CD59F62}" srcOrd="0" destOrd="0" presId="urn:microsoft.com/office/officeart/2005/8/layout/vList2"/>
    <dgm:cxn modelId="{952668EC-8A28-4E18-A252-280178A66DD1}" type="presOf" srcId="{B2F7B5CD-1177-464D-AE88-F68464303C38}" destId="{F24D5F9B-2376-4FE8-B68D-FC079B7E1BF6}" srcOrd="0" destOrd="0" presId="urn:microsoft.com/office/officeart/2005/8/layout/vList2"/>
    <dgm:cxn modelId="{2C976FFA-2D92-49B8-9C9E-4A6821FFFABD}" type="presOf" srcId="{DA6F64A1-E8AD-4015-8A21-DCBC7008000B}" destId="{395BB292-EAEC-4E46-A42E-F7B7D6F32B97}" srcOrd="0" destOrd="0" presId="urn:microsoft.com/office/officeart/2005/8/layout/vList2"/>
    <dgm:cxn modelId="{A5246168-BBD5-42E4-BD14-487EDFD93367}" type="presParOf" srcId="{E6436697-7635-4E02-B251-EB4A2CD59F62}" destId="{F24D5F9B-2376-4FE8-B68D-FC079B7E1BF6}" srcOrd="0" destOrd="0" presId="urn:microsoft.com/office/officeart/2005/8/layout/vList2"/>
    <dgm:cxn modelId="{76A6C4AB-417D-46D8-AD5B-63E5303F8354}" type="presParOf" srcId="{E6436697-7635-4E02-B251-EB4A2CD59F62}" destId="{A47A44D8-5777-4FCC-B364-F2BA1D852629}" srcOrd="1" destOrd="0" presId="urn:microsoft.com/office/officeart/2005/8/layout/vList2"/>
    <dgm:cxn modelId="{2BC9B235-7BB9-439D-9456-66771D6BA340}" type="presParOf" srcId="{E6436697-7635-4E02-B251-EB4A2CD59F62}" destId="{395BB292-EAEC-4E46-A42E-F7B7D6F32B97}" srcOrd="2" destOrd="0" presId="urn:microsoft.com/office/officeart/2005/8/layout/vList2"/>
    <dgm:cxn modelId="{7ACF624A-82AC-4CA0-B309-205248343954}" type="presParOf" srcId="{E6436697-7635-4E02-B251-EB4A2CD59F62}" destId="{181DB195-0C5F-44A7-800C-B9DEF87E0E06}" srcOrd="3" destOrd="0" presId="urn:microsoft.com/office/officeart/2005/8/layout/vList2"/>
    <dgm:cxn modelId="{313480E2-1159-4E95-91BD-436BF0B0A99D}" type="presParOf" srcId="{E6436697-7635-4E02-B251-EB4A2CD59F62}" destId="{1E47E49F-B3BB-42CE-A8E5-0DB187B5A516}" srcOrd="4" destOrd="0" presId="urn:microsoft.com/office/officeart/2005/8/layout/vList2"/>
    <dgm:cxn modelId="{59E4F77E-3A4B-4444-B252-5F90189D6A82}" type="presParOf" srcId="{E6436697-7635-4E02-B251-EB4A2CD59F62}" destId="{645EE951-B503-4600-8D6E-AC4199F42091}" srcOrd="5" destOrd="0" presId="urn:microsoft.com/office/officeart/2005/8/layout/vList2"/>
    <dgm:cxn modelId="{E79A4CC4-F51D-4A0F-BF7A-67CFF5A95CF0}" type="presParOf" srcId="{E6436697-7635-4E02-B251-EB4A2CD59F62}" destId="{9DF1EB22-D9AB-46FC-997E-18F9AD73A3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26BCF-64F9-49C5-8424-17B18461F31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F955C9-E1D8-4829-B7FF-2DDCB7C83EAB}">
      <dgm:prSet/>
      <dgm:spPr/>
      <dgm:t>
        <a:bodyPr/>
        <a:lstStyle/>
        <a:p>
          <a:r>
            <a:rPr lang="en-US"/>
            <a:t>Host plants for caterpillars (milkweed, coontie, passionvine)</a:t>
          </a:r>
        </a:p>
      </dgm:t>
    </dgm:pt>
    <dgm:pt modelId="{C595E1A0-B4FB-4926-BB26-B21E85FB7711}" type="parTrans" cxnId="{0E2D02A3-A401-461E-9708-46478D49670D}">
      <dgm:prSet/>
      <dgm:spPr/>
      <dgm:t>
        <a:bodyPr/>
        <a:lstStyle/>
        <a:p>
          <a:endParaRPr lang="en-US"/>
        </a:p>
      </dgm:t>
    </dgm:pt>
    <dgm:pt modelId="{97BE86F9-3F90-4434-8988-38E0F99DCBE8}" type="sibTrans" cxnId="{0E2D02A3-A401-461E-9708-46478D49670D}">
      <dgm:prSet/>
      <dgm:spPr/>
      <dgm:t>
        <a:bodyPr/>
        <a:lstStyle/>
        <a:p>
          <a:endParaRPr lang="en-US"/>
        </a:p>
      </dgm:t>
    </dgm:pt>
    <dgm:pt modelId="{0C97B775-454F-4005-A867-9FDFD9941E7D}">
      <dgm:prSet/>
      <dgm:spPr/>
      <dgm:t>
        <a:bodyPr/>
        <a:lstStyle/>
        <a:p>
          <a:r>
            <a:rPr lang="en-US"/>
            <a:t>Nectar plants for adults (porterweed, pentas, blanketflower)</a:t>
          </a:r>
        </a:p>
      </dgm:t>
    </dgm:pt>
    <dgm:pt modelId="{D4EABC68-DCF1-4B7E-BD00-E6CA78CC4F07}" type="parTrans" cxnId="{54F84E08-38AF-4832-90FD-4DBCD6B8A50F}">
      <dgm:prSet/>
      <dgm:spPr/>
      <dgm:t>
        <a:bodyPr/>
        <a:lstStyle/>
        <a:p>
          <a:endParaRPr lang="en-US"/>
        </a:p>
      </dgm:t>
    </dgm:pt>
    <dgm:pt modelId="{9A6C6C07-0C05-4FBA-80A6-9BF1899FAA44}" type="sibTrans" cxnId="{54F84E08-38AF-4832-90FD-4DBCD6B8A50F}">
      <dgm:prSet/>
      <dgm:spPr/>
      <dgm:t>
        <a:bodyPr/>
        <a:lstStyle/>
        <a:p>
          <a:endParaRPr lang="en-US"/>
        </a:p>
      </dgm:t>
    </dgm:pt>
    <dgm:pt modelId="{5869E3E1-49EE-44FC-94F8-41D21AB974D6}">
      <dgm:prSet/>
      <dgm:spPr/>
      <dgm:t>
        <a:bodyPr/>
        <a:lstStyle/>
        <a:p>
          <a:r>
            <a:rPr lang="en-US"/>
            <a:t>Sunny spaces for basking</a:t>
          </a:r>
        </a:p>
      </dgm:t>
    </dgm:pt>
    <dgm:pt modelId="{443131FE-2E09-4422-B246-3A5E606DF643}" type="parTrans" cxnId="{1EC89C71-3BBE-4261-928E-2C831117FE21}">
      <dgm:prSet/>
      <dgm:spPr/>
      <dgm:t>
        <a:bodyPr/>
        <a:lstStyle/>
        <a:p>
          <a:endParaRPr lang="en-US"/>
        </a:p>
      </dgm:t>
    </dgm:pt>
    <dgm:pt modelId="{B137743F-991A-4AE1-AFDC-0DC7077DCFCB}" type="sibTrans" cxnId="{1EC89C71-3BBE-4261-928E-2C831117FE21}">
      <dgm:prSet/>
      <dgm:spPr/>
      <dgm:t>
        <a:bodyPr/>
        <a:lstStyle/>
        <a:p>
          <a:endParaRPr lang="en-US"/>
        </a:p>
      </dgm:t>
    </dgm:pt>
    <dgm:pt modelId="{7B4E9C08-36A3-4251-B0B8-0A68132FF157}">
      <dgm:prSet/>
      <dgm:spPr/>
      <dgm:t>
        <a:bodyPr/>
        <a:lstStyle/>
        <a:p>
          <a:r>
            <a:rPr lang="en-US"/>
            <a:t>Shelter from wind and predators</a:t>
          </a:r>
        </a:p>
      </dgm:t>
    </dgm:pt>
    <dgm:pt modelId="{6EC15CCC-AFD8-4FFE-B582-F2CD736B0DF6}" type="parTrans" cxnId="{0D483CAF-EEB2-4E17-8B28-BD23AC413E9D}">
      <dgm:prSet/>
      <dgm:spPr/>
      <dgm:t>
        <a:bodyPr/>
        <a:lstStyle/>
        <a:p>
          <a:endParaRPr lang="en-US"/>
        </a:p>
      </dgm:t>
    </dgm:pt>
    <dgm:pt modelId="{BA2E72EC-2DB6-4171-AED1-4C4E43E85027}" type="sibTrans" cxnId="{0D483CAF-EEB2-4E17-8B28-BD23AC413E9D}">
      <dgm:prSet/>
      <dgm:spPr/>
      <dgm:t>
        <a:bodyPr/>
        <a:lstStyle/>
        <a:p>
          <a:endParaRPr lang="en-US"/>
        </a:p>
      </dgm:t>
    </dgm:pt>
    <dgm:pt modelId="{854F9A68-C4CC-428E-9F64-B9B00446D774}">
      <dgm:prSet/>
      <dgm:spPr/>
      <dgm:t>
        <a:bodyPr/>
        <a:lstStyle/>
        <a:p>
          <a:r>
            <a:rPr lang="en-US"/>
            <a:t>No pesticides- caterpillars are extremely sensitive</a:t>
          </a:r>
        </a:p>
      </dgm:t>
    </dgm:pt>
    <dgm:pt modelId="{C90D6E9B-5405-47D2-AFC5-184BC4F37376}" type="parTrans" cxnId="{D4F96842-EA8C-49E8-ADE2-4E3906236F21}">
      <dgm:prSet/>
      <dgm:spPr/>
      <dgm:t>
        <a:bodyPr/>
        <a:lstStyle/>
        <a:p>
          <a:endParaRPr lang="en-US"/>
        </a:p>
      </dgm:t>
    </dgm:pt>
    <dgm:pt modelId="{F575B2FE-FD92-46A1-9E4A-D0FFE7925CF7}" type="sibTrans" cxnId="{D4F96842-EA8C-49E8-ADE2-4E3906236F21}">
      <dgm:prSet/>
      <dgm:spPr/>
      <dgm:t>
        <a:bodyPr/>
        <a:lstStyle/>
        <a:p>
          <a:endParaRPr lang="en-US"/>
        </a:p>
      </dgm:t>
    </dgm:pt>
    <dgm:pt modelId="{DE385084-787E-4CFB-A4E8-366B631E01FC}" type="pres">
      <dgm:prSet presAssocID="{C1026BCF-64F9-49C5-8424-17B18461F31C}" presName="outerComposite" presStyleCnt="0">
        <dgm:presLayoutVars>
          <dgm:chMax val="5"/>
          <dgm:dir/>
          <dgm:resizeHandles val="exact"/>
        </dgm:presLayoutVars>
      </dgm:prSet>
      <dgm:spPr/>
    </dgm:pt>
    <dgm:pt modelId="{CDE45074-4305-4957-BD6E-D88094A051C9}" type="pres">
      <dgm:prSet presAssocID="{C1026BCF-64F9-49C5-8424-17B18461F31C}" presName="dummyMaxCanvas" presStyleCnt="0">
        <dgm:presLayoutVars/>
      </dgm:prSet>
      <dgm:spPr/>
    </dgm:pt>
    <dgm:pt modelId="{99190556-A7AB-4586-BADD-C10129124E78}" type="pres">
      <dgm:prSet presAssocID="{C1026BCF-64F9-49C5-8424-17B18461F31C}" presName="FiveNodes_1" presStyleLbl="node1" presStyleIdx="0" presStyleCnt="5">
        <dgm:presLayoutVars>
          <dgm:bulletEnabled val="1"/>
        </dgm:presLayoutVars>
      </dgm:prSet>
      <dgm:spPr/>
    </dgm:pt>
    <dgm:pt modelId="{38CEDCDC-9F50-494A-9713-489F2D2B8E95}" type="pres">
      <dgm:prSet presAssocID="{C1026BCF-64F9-49C5-8424-17B18461F31C}" presName="FiveNodes_2" presStyleLbl="node1" presStyleIdx="1" presStyleCnt="5">
        <dgm:presLayoutVars>
          <dgm:bulletEnabled val="1"/>
        </dgm:presLayoutVars>
      </dgm:prSet>
      <dgm:spPr/>
    </dgm:pt>
    <dgm:pt modelId="{A3A1BFDC-0941-47F2-A0D5-5EF897E62540}" type="pres">
      <dgm:prSet presAssocID="{C1026BCF-64F9-49C5-8424-17B18461F31C}" presName="FiveNodes_3" presStyleLbl="node1" presStyleIdx="2" presStyleCnt="5">
        <dgm:presLayoutVars>
          <dgm:bulletEnabled val="1"/>
        </dgm:presLayoutVars>
      </dgm:prSet>
      <dgm:spPr/>
    </dgm:pt>
    <dgm:pt modelId="{CBFF0139-1AFF-47C0-8FE8-B9703BDFD9F4}" type="pres">
      <dgm:prSet presAssocID="{C1026BCF-64F9-49C5-8424-17B18461F31C}" presName="FiveNodes_4" presStyleLbl="node1" presStyleIdx="3" presStyleCnt="5">
        <dgm:presLayoutVars>
          <dgm:bulletEnabled val="1"/>
        </dgm:presLayoutVars>
      </dgm:prSet>
      <dgm:spPr/>
    </dgm:pt>
    <dgm:pt modelId="{8168184B-BA91-4283-AED5-E20BBF981618}" type="pres">
      <dgm:prSet presAssocID="{C1026BCF-64F9-49C5-8424-17B18461F31C}" presName="FiveNodes_5" presStyleLbl="node1" presStyleIdx="4" presStyleCnt="5">
        <dgm:presLayoutVars>
          <dgm:bulletEnabled val="1"/>
        </dgm:presLayoutVars>
      </dgm:prSet>
      <dgm:spPr/>
    </dgm:pt>
    <dgm:pt modelId="{7DB32282-EA31-4FB4-A7BC-3302BEFE6DCB}" type="pres">
      <dgm:prSet presAssocID="{C1026BCF-64F9-49C5-8424-17B18461F31C}" presName="FiveConn_1-2" presStyleLbl="fgAccFollowNode1" presStyleIdx="0" presStyleCnt="4">
        <dgm:presLayoutVars>
          <dgm:bulletEnabled val="1"/>
        </dgm:presLayoutVars>
      </dgm:prSet>
      <dgm:spPr/>
    </dgm:pt>
    <dgm:pt modelId="{1D93FC34-64C5-4AE7-83EF-3DB5F543E2B4}" type="pres">
      <dgm:prSet presAssocID="{C1026BCF-64F9-49C5-8424-17B18461F31C}" presName="FiveConn_2-3" presStyleLbl="fgAccFollowNode1" presStyleIdx="1" presStyleCnt="4">
        <dgm:presLayoutVars>
          <dgm:bulletEnabled val="1"/>
        </dgm:presLayoutVars>
      </dgm:prSet>
      <dgm:spPr/>
    </dgm:pt>
    <dgm:pt modelId="{BD9121E5-5438-41E1-884B-9F7773F32266}" type="pres">
      <dgm:prSet presAssocID="{C1026BCF-64F9-49C5-8424-17B18461F31C}" presName="FiveConn_3-4" presStyleLbl="fgAccFollowNode1" presStyleIdx="2" presStyleCnt="4">
        <dgm:presLayoutVars>
          <dgm:bulletEnabled val="1"/>
        </dgm:presLayoutVars>
      </dgm:prSet>
      <dgm:spPr/>
    </dgm:pt>
    <dgm:pt modelId="{AEE47B0B-4E9D-486F-BAD2-235CEB37688D}" type="pres">
      <dgm:prSet presAssocID="{C1026BCF-64F9-49C5-8424-17B18461F31C}" presName="FiveConn_4-5" presStyleLbl="fgAccFollowNode1" presStyleIdx="3" presStyleCnt="4">
        <dgm:presLayoutVars>
          <dgm:bulletEnabled val="1"/>
        </dgm:presLayoutVars>
      </dgm:prSet>
      <dgm:spPr/>
    </dgm:pt>
    <dgm:pt modelId="{47509D41-7165-48E3-B0FC-11A1F6950A91}" type="pres">
      <dgm:prSet presAssocID="{C1026BCF-64F9-49C5-8424-17B18461F31C}" presName="FiveNodes_1_text" presStyleLbl="node1" presStyleIdx="4" presStyleCnt="5">
        <dgm:presLayoutVars>
          <dgm:bulletEnabled val="1"/>
        </dgm:presLayoutVars>
      </dgm:prSet>
      <dgm:spPr/>
    </dgm:pt>
    <dgm:pt modelId="{4EC40424-B2D6-437D-AA6F-CB326C22BFD1}" type="pres">
      <dgm:prSet presAssocID="{C1026BCF-64F9-49C5-8424-17B18461F31C}" presName="FiveNodes_2_text" presStyleLbl="node1" presStyleIdx="4" presStyleCnt="5">
        <dgm:presLayoutVars>
          <dgm:bulletEnabled val="1"/>
        </dgm:presLayoutVars>
      </dgm:prSet>
      <dgm:spPr/>
    </dgm:pt>
    <dgm:pt modelId="{AB52A63A-3E0E-4DD8-9FE4-53E17A2B7C5E}" type="pres">
      <dgm:prSet presAssocID="{C1026BCF-64F9-49C5-8424-17B18461F31C}" presName="FiveNodes_3_text" presStyleLbl="node1" presStyleIdx="4" presStyleCnt="5">
        <dgm:presLayoutVars>
          <dgm:bulletEnabled val="1"/>
        </dgm:presLayoutVars>
      </dgm:prSet>
      <dgm:spPr/>
    </dgm:pt>
    <dgm:pt modelId="{97E533E9-7778-43F0-908B-9352DCE1070A}" type="pres">
      <dgm:prSet presAssocID="{C1026BCF-64F9-49C5-8424-17B18461F31C}" presName="FiveNodes_4_text" presStyleLbl="node1" presStyleIdx="4" presStyleCnt="5">
        <dgm:presLayoutVars>
          <dgm:bulletEnabled val="1"/>
        </dgm:presLayoutVars>
      </dgm:prSet>
      <dgm:spPr/>
    </dgm:pt>
    <dgm:pt modelId="{36296C54-2EDB-40ED-B1B8-804E46D23C90}" type="pres">
      <dgm:prSet presAssocID="{C1026BCF-64F9-49C5-8424-17B18461F31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89CD407-7B37-4055-8F31-9B1E9928827C}" type="presOf" srcId="{0C97B775-454F-4005-A867-9FDFD9941E7D}" destId="{4EC40424-B2D6-437D-AA6F-CB326C22BFD1}" srcOrd="1" destOrd="0" presId="urn:microsoft.com/office/officeart/2005/8/layout/vProcess5"/>
    <dgm:cxn modelId="{54F84E08-38AF-4832-90FD-4DBCD6B8A50F}" srcId="{C1026BCF-64F9-49C5-8424-17B18461F31C}" destId="{0C97B775-454F-4005-A867-9FDFD9941E7D}" srcOrd="1" destOrd="0" parTransId="{D4EABC68-DCF1-4B7E-BD00-E6CA78CC4F07}" sibTransId="{9A6C6C07-0C05-4FBA-80A6-9BF1899FAA44}"/>
    <dgm:cxn modelId="{009BED23-FBBF-412C-9EB5-5DDC0AC7F1DA}" type="presOf" srcId="{9A6C6C07-0C05-4FBA-80A6-9BF1899FAA44}" destId="{1D93FC34-64C5-4AE7-83EF-3DB5F543E2B4}" srcOrd="0" destOrd="0" presId="urn:microsoft.com/office/officeart/2005/8/layout/vProcess5"/>
    <dgm:cxn modelId="{03A65630-67B9-484A-9EED-73BCD06A8071}" type="presOf" srcId="{0C97B775-454F-4005-A867-9FDFD9941E7D}" destId="{38CEDCDC-9F50-494A-9713-489F2D2B8E95}" srcOrd="0" destOrd="0" presId="urn:microsoft.com/office/officeart/2005/8/layout/vProcess5"/>
    <dgm:cxn modelId="{D4F96842-EA8C-49E8-ADE2-4E3906236F21}" srcId="{C1026BCF-64F9-49C5-8424-17B18461F31C}" destId="{854F9A68-C4CC-428E-9F64-B9B00446D774}" srcOrd="4" destOrd="0" parTransId="{C90D6E9B-5405-47D2-AFC5-184BC4F37376}" sibTransId="{F575B2FE-FD92-46A1-9E4A-D0FFE7925CF7}"/>
    <dgm:cxn modelId="{4061D86A-5471-41F2-9F46-8ADD1A5FBB47}" type="presOf" srcId="{BA2E72EC-2DB6-4171-AED1-4C4E43E85027}" destId="{AEE47B0B-4E9D-486F-BAD2-235CEB37688D}" srcOrd="0" destOrd="0" presId="urn:microsoft.com/office/officeart/2005/8/layout/vProcess5"/>
    <dgm:cxn modelId="{1EC89C71-3BBE-4261-928E-2C831117FE21}" srcId="{C1026BCF-64F9-49C5-8424-17B18461F31C}" destId="{5869E3E1-49EE-44FC-94F8-41D21AB974D6}" srcOrd="2" destOrd="0" parTransId="{443131FE-2E09-4422-B246-3A5E606DF643}" sibTransId="{B137743F-991A-4AE1-AFDC-0DC7077DCFCB}"/>
    <dgm:cxn modelId="{224FFE72-98D0-45F2-B33E-97FE6CC85883}" type="presOf" srcId="{854F9A68-C4CC-428E-9F64-B9B00446D774}" destId="{8168184B-BA91-4283-AED5-E20BBF981618}" srcOrd="0" destOrd="0" presId="urn:microsoft.com/office/officeart/2005/8/layout/vProcess5"/>
    <dgm:cxn modelId="{A14FBD54-5D1D-412C-8368-59D30A4DAD70}" type="presOf" srcId="{5869E3E1-49EE-44FC-94F8-41D21AB974D6}" destId="{A3A1BFDC-0941-47F2-A0D5-5EF897E62540}" srcOrd="0" destOrd="0" presId="urn:microsoft.com/office/officeart/2005/8/layout/vProcess5"/>
    <dgm:cxn modelId="{6EDB9B86-9561-4B0A-9FFF-CC9FD0525E1D}" type="presOf" srcId="{7B4E9C08-36A3-4251-B0B8-0A68132FF157}" destId="{97E533E9-7778-43F0-908B-9352DCE1070A}" srcOrd="1" destOrd="0" presId="urn:microsoft.com/office/officeart/2005/8/layout/vProcess5"/>
    <dgm:cxn modelId="{0E2D02A3-A401-461E-9708-46478D49670D}" srcId="{C1026BCF-64F9-49C5-8424-17B18461F31C}" destId="{FEF955C9-E1D8-4829-B7FF-2DDCB7C83EAB}" srcOrd="0" destOrd="0" parTransId="{C595E1A0-B4FB-4926-BB26-B21E85FB7711}" sibTransId="{97BE86F9-3F90-4434-8988-38E0F99DCBE8}"/>
    <dgm:cxn modelId="{0D483CAF-EEB2-4E17-8B28-BD23AC413E9D}" srcId="{C1026BCF-64F9-49C5-8424-17B18461F31C}" destId="{7B4E9C08-36A3-4251-B0B8-0A68132FF157}" srcOrd="3" destOrd="0" parTransId="{6EC15CCC-AFD8-4FFE-B582-F2CD736B0DF6}" sibTransId="{BA2E72EC-2DB6-4171-AED1-4C4E43E85027}"/>
    <dgm:cxn modelId="{C5267DB6-DED5-4BA5-9E79-4902B03D8F6E}" type="presOf" srcId="{7B4E9C08-36A3-4251-B0B8-0A68132FF157}" destId="{CBFF0139-1AFF-47C0-8FE8-B9703BDFD9F4}" srcOrd="0" destOrd="0" presId="urn:microsoft.com/office/officeart/2005/8/layout/vProcess5"/>
    <dgm:cxn modelId="{E7F501B9-BC48-4384-94E5-2A578B9337EF}" type="presOf" srcId="{FEF955C9-E1D8-4829-B7FF-2DDCB7C83EAB}" destId="{99190556-A7AB-4586-BADD-C10129124E78}" srcOrd="0" destOrd="0" presId="urn:microsoft.com/office/officeart/2005/8/layout/vProcess5"/>
    <dgm:cxn modelId="{AFA522C5-1AD1-47FC-A6EE-60B7FB4445EE}" type="presOf" srcId="{97BE86F9-3F90-4434-8988-38E0F99DCBE8}" destId="{7DB32282-EA31-4FB4-A7BC-3302BEFE6DCB}" srcOrd="0" destOrd="0" presId="urn:microsoft.com/office/officeart/2005/8/layout/vProcess5"/>
    <dgm:cxn modelId="{C5B0DBD2-0790-4F1A-87E2-78A03C92184B}" type="presOf" srcId="{5869E3E1-49EE-44FC-94F8-41D21AB974D6}" destId="{AB52A63A-3E0E-4DD8-9FE4-53E17A2B7C5E}" srcOrd="1" destOrd="0" presId="urn:microsoft.com/office/officeart/2005/8/layout/vProcess5"/>
    <dgm:cxn modelId="{4E3BDDD8-9435-4174-860A-D0583EC5D2AA}" type="presOf" srcId="{C1026BCF-64F9-49C5-8424-17B18461F31C}" destId="{DE385084-787E-4CFB-A4E8-366B631E01FC}" srcOrd="0" destOrd="0" presId="urn:microsoft.com/office/officeart/2005/8/layout/vProcess5"/>
    <dgm:cxn modelId="{42B762EA-DFCA-42BE-AB4E-C36E69278842}" type="presOf" srcId="{854F9A68-C4CC-428E-9F64-B9B00446D774}" destId="{36296C54-2EDB-40ED-B1B8-804E46D23C90}" srcOrd="1" destOrd="0" presId="urn:microsoft.com/office/officeart/2005/8/layout/vProcess5"/>
    <dgm:cxn modelId="{4DC8C6F7-95CE-432F-A3B3-4EB3FCBE14A9}" type="presOf" srcId="{B137743F-991A-4AE1-AFDC-0DC7077DCFCB}" destId="{BD9121E5-5438-41E1-884B-9F7773F32266}" srcOrd="0" destOrd="0" presId="urn:microsoft.com/office/officeart/2005/8/layout/vProcess5"/>
    <dgm:cxn modelId="{ADEDC9FF-DE7A-4F3A-BD90-67E49A3848A4}" type="presOf" srcId="{FEF955C9-E1D8-4829-B7FF-2DDCB7C83EAB}" destId="{47509D41-7165-48E3-B0FC-11A1F6950A91}" srcOrd="1" destOrd="0" presId="urn:microsoft.com/office/officeart/2005/8/layout/vProcess5"/>
    <dgm:cxn modelId="{1AD635B7-8B38-417D-9865-1FF823E15086}" type="presParOf" srcId="{DE385084-787E-4CFB-A4E8-366B631E01FC}" destId="{CDE45074-4305-4957-BD6E-D88094A051C9}" srcOrd="0" destOrd="0" presId="urn:microsoft.com/office/officeart/2005/8/layout/vProcess5"/>
    <dgm:cxn modelId="{6AED4A4A-410C-4A10-B1EC-68B3F4F34976}" type="presParOf" srcId="{DE385084-787E-4CFB-A4E8-366B631E01FC}" destId="{99190556-A7AB-4586-BADD-C10129124E78}" srcOrd="1" destOrd="0" presId="urn:microsoft.com/office/officeart/2005/8/layout/vProcess5"/>
    <dgm:cxn modelId="{843E6A91-04A9-47AF-B60E-D7B36FE259C9}" type="presParOf" srcId="{DE385084-787E-4CFB-A4E8-366B631E01FC}" destId="{38CEDCDC-9F50-494A-9713-489F2D2B8E95}" srcOrd="2" destOrd="0" presId="urn:microsoft.com/office/officeart/2005/8/layout/vProcess5"/>
    <dgm:cxn modelId="{D1D69CC8-1380-469E-AF01-9EBBEA07D5B4}" type="presParOf" srcId="{DE385084-787E-4CFB-A4E8-366B631E01FC}" destId="{A3A1BFDC-0941-47F2-A0D5-5EF897E62540}" srcOrd="3" destOrd="0" presId="urn:microsoft.com/office/officeart/2005/8/layout/vProcess5"/>
    <dgm:cxn modelId="{D10317D1-0593-4907-92AB-D06F54B246A3}" type="presParOf" srcId="{DE385084-787E-4CFB-A4E8-366B631E01FC}" destId="{CBFF0139-1AFF-47C0-8FE8-B9703BDFD9F4}" srcOrd="4" destOrd="0" presId="urn:microsoft.com/office/officeart/2005/8/layout/vProcess5"/>
    <dgm:cxn modelId="{09FE2248-DB52-4405-B32E-F3899833F31E}" type="presParOf" srcId="{DE385084-787E-4CFB-A4E8-366B631E01FC}" destId="{8168184B-BA91-4283-AED5-E20BBF981618}" srcOrd="5" destOrd="0" presId="urn:microsoft.com/office/officeart/2005/8/layout/vProcess5"/>
    <dgm:cxn modelId="{58602010-778C-4981-9400-0B5E32862C0F}" type="presParOf" srcId="{DE385084-787E-4CFB-A4E8-366B631E01FC}" destId="{7DB32282-EA31-4FB4-A7BC-3302BEFE6DCB}" srcOrd="6" destOrd="0" presId="urn:microsoft.com/office/officeart/2005/8/layout/vProcess5"/>
    <dgm:cxn modelId="{798C19C7-EA9C-4B87-89A3-D59EE43A4FA7}" type="presParOf" srcId="{DE385084-787E-4CFB-A4E8-366B631E01FC}" destId="{1D93FC34-64C5-4AE7-83EF-3DB5F543E2B4}" srcOrd="7" destOrd="0" presId="urn:microsoft.com/office/officeart/2005/8/layout/vProcess5"/>
    <dgm:cxn modelId="{4D455B09-BCB3-467C-8CF1-0DE40C5C022D}" type="presParOf" srcId="{DE385084-787E-4CFB-A4E8-366B631E01FC}" destId="{BD9121E5-5438-41E1-884B-9F7773F32266}" srcOrd="8" destOrd="0" presId="urn:microsoft.com/office/officeart/2005/8/layout/vProcess5"/>
    <dgm:cxn modelId="{A07FF52C-C2B5-46BE-9A4A-1E0B9E7EB34E}" type="presParOf" srcId="{DE385084-787E-4CFB-A4E8-366B631E01FC}" destId="{AEE47B0B-4E9D-486F-BAD2-235CEB37688D}" srcOrd="9" destOrd="0" presId="urn:microsoft.com/office/officeart/2005/8/layout/vProcess5"/>
    <dgm:cxn modelId="{57ECA93A-EFD7-474D-88F4-7B8F5A1C3508}" type="presParOf" srcId="{DE385084-787E-4CFB-A4E8-366B631E01FC}" destId="{47509D41-7165-48E3-B0FC-11A1F6950A91}" srcOrd="10" destOrd="0" presId="urn:microsoft.com/office/officeart/2005/8/layout/vProcess5"/>
    <dgm:cxn modelId="{FE5050F1-77D2-4B0C-A598-C55587472DD7}" type="presParOf" srcId="{DE385084-787E-4CFB-A4E8-366B631E01FC}" destId="{4EC40424-B2D6-437D-AA6F-CB326C22BFD1}" srcOrd="11" destOrd="0" presId="urn:microsoft.com/office/officeart/2005/8/layout/vProcess5"/>
    <dgm:cxn modelId="{D5BBAA84-9437-4FF4-9ABA-B9349FF7E861}" type="presParOf" srcId="{DE385084-787E-4CFB-A4E8-366B631E01FC}" destId="{AB52A63A-3E0E-4DD8-9FE4-53E17A2B7C5E}" srcOrd="12" destOrd="0" presId="urn:microsoft.com/office/officeart/2005/8/layout/vProcess5"/>
    <dgm:cxn modelId="{92175BCB-CAFD-474B-9AC3-66051F1B1FEA}" type="presParOf" srcId="{DE385084-787E-4CFB-A4E8-366B631E01FC}" destId="{97E533E9-7778-43F0-908B-9352DCE1070A}" srcOrd="13" destOrd="0" presId="urn:microsoft.com/office/officeart/2005/8/layout/vProcess5"/>
    <dgm:cxn modelId="{252A7662-5DF0-4595-882A-F16D024ABFA3}" type="presParOf" srcId="{DE385084-787E-4CFB-A4E8-366B631E01FC}" destId="{36296C54-2EDB-40ED-B1B8-804E46D23C9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0FC4D9-DF73-44F6-8F19-E0111B578457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0F6784-EBA9-4D10-83A4-27E9315F0418}">
      <dgm:prSet/>
      <dgm:spPr/>
      <dgm:t>
        <a:bodyPr/>
        <a:lstStyle/>
        <a:p>
          <a:r>
            <a:rPr lang="en-US"/>
            <a:t>Continuous blooms- across seasons</a:t>
          </a:r>
        </a:p>
      </dgm:t>
    </dgm:pt>
    <dgm:pt modelId="{CA568F90-28EA-43C2-A9E1-CA1286DA6C1E}" type="parTrans" cxnId="{D01C0743-51F8-4A0A-90BA-D4BD4AB2905A}">
      <dgm:prSet/>
      <dgm:spPr/>
      <dgm:t>
        <a:bodyPr/>
        <a:lstStyle/>
        <a:p>
          <a:endParaRPr lang="en-US"/>
        </a:p>
      </dgm:t>
    </dgm:pt>
    <dgm:pt modelId="{1DB605F1-F763-4160-B7C3-2C1B40322929}" type="sibTrans" cxnId="{D01C0743-51F8-4A0A-90BA-D4BD4AB2905A}">
      <dgm:prSet/>
      <dgm:spPr/>
      <dgm:t>
        <a:bodyPr/>
        <a:lstStyle/>
        <a:p>
          <a:endParaRPr lang="en-US"/>
        </a:p>
      </dgm:t>
    </dgm:pt>
    <dgm:pt modelId="{E0DF7F03-4388-47FC-9EA9-FE4CEDD1CDD8}">
      <dgm:prSet/>
      <dgm:spPr/>
      <dgm:t>
        <a:bodyPr/>
        <a:lstStyle/>
        <a:p>
          <a:r>
            <a:rPr lang="en-US"/>
            <a:t>Native flowers- with open, accessible shapes</a:t>
          </a:r>
        </a:p>
      </dgm:t>
    </dgm:pt>
    <dgm:pt modelId="{C57F3F3E-DEC7-4ED5-A3C5-798990088402}" type="parTrans" cxnId="{2685523A-C632-4EF3-9C38-29A647B05B07}">
      <dgm:prSet/>
      <dgm:spPr/>
      <dgm:t>
        <a:bodyPr/>
        <a:lstStyle/>
        <a:p>
          <a:endParaRPr lang="en-US"/>
        </a:p>
      </dgm:t>
    </dgm:pt>
    <dgm:pt modelId="{98F154A6-DFC2-4D07-A940-A2073490B21F}" type="sibTrans" cxnId="{2685523A-C632-4EF3-9C38-29A647B05B07}">
      <dgm:prSet/>
      <dgm:spPr/>
      <dgm:t>
        <a:bodyPr/>
        <a:lstStyle/>
        <a:p>
          <a:endParaRPr lang="en-US"/>
        </a:p>
      </dgm:t>
    </dgm:pt>
    <dgm:pt modelId="{CE65E25B-061E-4DE7-A916-C8E1E9BAF126}">
      <dgm:prSet/>
      <dgm:spPr/>
      <dgm:t>
        <a:bodyPr/>
        <a:lstStyle/>
        <a:p>
          <a:r>
            <a:rPr lang="en-US"/>
            <a:t>Bare patches of soil for ground &amp; nesting bees</a:t>
          </a:r>
        </a:p>
      </dgm:t>
    </dgm:pt>
    <dgm:pt modelId="{3430DE64-73A7-4C57-A87D-7E7E9532FB3E}" type="parTrans" cxnId="{CDC4FCBB-B092-44BE-B337-B063AD3688F2}">
      <dgm:prSet/>
      <dgm:spPr/>
      <dgm:t>
        <a:bodyPr/>
        <a:lstStyle/>
        <a:p>
          <a:endParaRPr lang="en-US"/>
        </a:p>
      </dgm:t>
    </dgm:pt>
    <dgm:pt modelId="{FF10BEBB-43B6-441A-97BB-990FFED6AC52}" type="sibTrans" cxnId="{CDC4FCBB-B092-44BE-B337-B063AD3688F2}">
      <dgm:prSet/>
      <dgm:spPr/>
      <dgm:t>
        <a:bodyPr/>
        <a:lstStyle/>
        <a:p>
          <a:endParaRPr lang="en-US"/>
        </a:p>
      </dgm:t>
    </dgm:pt>
    <dgm:pt modelId="{1A0ADD2E-723A-4D7A-8319-97196690BF49}">
      <dgm:prSet/>
      <dgm:spPr/>
      <dgm:t>
        <a:bodyPr/>
        <a:lstStyle/>
        <a:p>
          <a:r>
            <a:rPr lang="en-US"/>
            <a:t>Hollow stems or bee houses for cavity nesters</a:t>
          </a:r>
        </a:p>
      </dgm:t>
    </dgm:pt>
    <dgm:pt modelId="{F435D5F4-5FD4-4A4B-A721-D84FF8D8E7E1}" type="parTrans" cxnId="{A3411CE9-7D15-4856-9B77-9061E8B76AF7}">
      <dgm:prSet/>
      <dgm:spPr/>
      <dgm:t>
        <a:bodyPr/>
        <a:lstStyle/>
        <a:p>
          <a:endParaRPr lang="en-US"/>
        </a:p>
      </dgm:t>
    </dgm:pt>
    <dgm:pt modelId="{CFE011DC-7B31-4F78-A85B-C683389CD7A6}" type="sibTrans" cxnId="{A3411CE9-7D15-4856-9B77-9061E8B76AF7}">
      <dgm:prSet/>
      <dgm:spPr/>
      <dgm:t>
        <a:bodyPr/>
        <a:lstStyle/>
        <a:p>
          <a:endParaRPr lang="en-US"/>
        </a:p>
      </dgm:t>
    </dgm:pt>
    <dgm:pt modelId="{A62695A2-FA61-4138-8DB5-924EF3E2D2DC}">
      <dgm:prSet/>
      <dgm:spPr/>
      <dgm:t>
        <a:bodyPr/>
        <a:lstStyle/>
        <a:p>
          <a:r>
            <a:rPr lang="en-US"/>
            <a:t>Clean water in shallow dishes and stones</a:t>
          </a:r>
        </a:p>
      </dgm:t>
    </dgm:pt>
    <dgm:pt modelId="{3F810E43-FCC9-4913-99CA-E02E8B3A434D}" type="parTrans" cxnId="{3E12B1FD-1EEA-4C23-8E6D-582190C8D094}">
      <dgm:prSet/>
      <dgm:spPr/>
      <dgm:t>
        <a:bodyPr/>
        <a:lstStyle/>
        <a:p>
          <a:endParaRPr lang="en-US"/>
        </a:p>
      </dgm:t>
    </dgm:pt>
    <dgm:pt modelId="{D9435294-22DD-41EB-92E9-A8A995782434}" type="sibTrans" cxnId="{3E12B1FD-1EEA-4C23-8E6D-582190C8D094}">
      <dgm:prSet/>
      <dgm:spPr/>
      <dgm:t>
        <a:bodyPr/>
        <a:lstStyle/>
        <a:p>
          <a:endParaRPr lang="en-US"/>
        </a:p>
      </dgm:t>
    </dgm:pt>
    <dgm:pt modelId="{6F6F63CE-FF86-4071-A2CA-A6BC1A2BCBD9}" type="pres">
      <dgm:prSet presAssocID="{AF0FC4D9-DF73-44F6-8F19-E0111B578457}" presName="compositeShape" presStyleCnt="0">
        <dgm:presLayoutVars>
          <dgm:chMax val="7"/>
          <dgm:dir/>
          <dgm:resizeHandles val="exact"/>
        </dgm:presLayoutVars>
      </dgm:prSet>
      <dgm:spPr/>
    </dgm:pt>
    <dgm:pt modelId="{B9B29B8E-DC7C-4ED8-8B66-BDA31D594F61}" type="pres">
      <dgm:prSet presAssocID="{AF0FC4D9-DF73-44F6-8F19-E0111B578457}" presName="wedge1" presStyleLbl="node1" presStyleIdx="0" presStyleCnt="5"/>
      <dgm:spPr/>
    </dgm:pt>
    <dgm:pt modelId="{08F36525-8E69-4F91-B6AB-46AFCE6CF76B}" type="pres">
      <dgm:prSet presAssocID="{AF0FC4D9-DF73-44F6-8F19-E0111B578457}" presName="dummy1a" presStyleCnt="0"/>
      <dgm:spPr/>
    </dgm:pt>
    <dgm:pt modelId="{7E4E04CB-D12F-43CD-8598-A57C25B2AA19}" type="pres">
      <dgm:prSet presAssocID="{AF0FC4D9-DF73-44F6-8F19-E0111B578457}" presName="dummy1b" presStyleCnt="0"/>
      <dgm:spPr/>
    </dgm:pt>
    <dgm:pt modelId="{0F889320-B2E5-49F2-A7B3-7CED26D86B43}" type="pres">
      <dgm:prSet presAssocID="{AF0FC4D9-DF73-44F6-8F19-E0111B57845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1FFC13C-41CB-4571-A94B-2C179758C2A7}" type="pres">
      <dgm:prSet presAssocID="{AF0FC4D9-DF73-44F6-8F19-E0111B578457}" presName="wedge2" presStyleLbl="node1" presStyleIdx="1" presStyleCnt="5"/>
      <dgm:spPr/>
    </dgm:pt>
    <dgm:pt modelId="{1121970A-8157-4567-BB3E-72A194C47320}" type="pres">
      <dgm:prSet presAssocID="{AF0FC4D9-DF73-44F6-8F19-E0111B578457}" presName="dummy2a" presStyleCnt="0"/>
      <dgm:spPr/>
    </dgm:pt>
    <dgm:pt modelId="{264A6028-BEDA-42EA-87E7-67787E3DA6B6}" type="pres">
      <dgm:prSet presAssocID="{AF0FC4D9-DF73-44F6-8F19-E0111B578457}" presName="dummy2b" presStyleCnt="0"/>
      <dgm:spPr/>
    </dgm:pt>
    <dgm:pt modelId="{022A9838-FC59-4887-8A13-195A8F56A4C6}" type="pres">
      <dgm:prSet presAssocID="{AF0FC4D9-DF73-44F6-8F19-E0111B57845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5BA829B-3DDD-4683-94FC-BD0BF6FC1E2F}" type="pres">
      <dgm:prSet presAssocID="{AF0FC4D9-DF73-44F6-8F19-E0111B578457}" presName="wedge3" presStyleLbl="node1" presStyleIdx="2" presStyleCnt="5"/>
      <dgm:spPr/>
    </dgm:pt>
    <dgm:pt modelId="{A317A551-BCB6-477D-926F-8BF2D6E75683}" type="pres">
      <dgm:prSet presAssocID="{AF0FC4D9-DF73-44F6-8F19-E0111B578457}" presName="dummy3a" presStyleCnt="0"/>
      <dgm:spPr/>
    </dgm:pt>
    <dgm:pt modelId="{E4045238-1254-4AC7-A1FE-B331E557E40F}" type="pres">
      <dgm:prSet presAssocID="{AF0FC4D9-DF73-44F6-8F19-E0111B578457}" presName="dummy3b" presStyleCnt="0"/>
      <dgm:spPr/>
    </dgm:pt>
    <dgm:pt modelId="{94D30D86-7446-41EB-AC94-B391402EEE74}" type="pres">
      <dgm:prSet presAssocID="{AF0FC4D9-DF73-44F6-8F19-E0111B57845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ECDD04D-E258-42A6-B259-6DA782C4BD42}" type="pres">
      <dgm:prSet presAssocID="{AF0FC4D9-DF73-44F6-8F19-E0111B578457}" presName="wedge4" presStyleLbl="node1" presStyleIdx="3" presStyleCnt="5"/>
      <dgm:spPr/>
    </dgm:pt>
    <dgm:pt modelId="{57074A68-928C-42EC-8C8D-3F9B40FF4C15}" type="pres">
      <dgm:prSet presAssocID="{AF0FC4D9-DF73-44F6-8F19-E0111B578457}" presName="dummy4a" presStyleCnt="0"/>
      <dgm:spPr/>
    </dgm:pt>
    <dgm:pt modelId="{0E0956EB-455B-4E07-9820-E79C4E9AEC5F}" type="pres">
      <dgm:prSet presAssocID="{AF0FC4D9-DF73-44F6-8F19-E0111B578457}" presName="dummy4b" presStyleCnt="0"/>
      <dgm:spPr/>
    </dgm:pt>
    <dgm:pt modelId="{BB567ABA-4485-4731-9547-9787A765DE0F}" type="pres">
      <dgm:prSet presAssocID="{AF0FC4D9-DF73-44F6-8F19-E0111B57845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A87D0AA-785A-47F5-8823-2F6DFC64E311}" type="pres">
      <dgm:prSet presAssocID="{AF0FC4D9-DF73-44F6-8F19-E0111B578457}" presName="wedge5" presStyleLbl="node1" presStyleIdx="4" presStyleCnt="5"/>
      <dgm:spPr/>
    </dgm:pt>
    <dgm:pt modelId="{FCC657EE-5D39-421C-87F1-B264FD194D66}" type="pres">
      <dgm:prSet presAssocID="{AF0FC4D9-DF73-44F6-8F19-E0111B578457}" presName="dummy5a" presStyleCnt="0"/>
      <dgm:spPr/>
    </dgm:pt>
    <dgm:pt modelId="{A50406EB-CDA9-4755-A236-E88824DDA631}" type="pres">
      <dgm:prSet presAssocID="{AF0FC4D9-DF73-44F6-8F19-E0111B578457}" presName="dummy5b" presStyleCnt="0"/>
      <dgm:spPr/>
    </dgm:pt>
    <dgm:pt modelId="{425F8E27-A17A-40F9-A6A4-812E5E3BEBB0}" type="pres">
      <dgm:prSet presAssocID="{AF0FC4D9-DF73-44F6-8F19-E0111B57845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6CC287C-B753-432D-9A3E-5D431C45EA4E}" type="pres">
      <dgm:prSet presAssocID="{1DB605F1-F763-4160-B7C3-2C1B40322929}" presName="arrowWedge1" presStyleLbl="fgSibTrans2D1" presStyleIdx="0" presStyleCnt="5"/>
      <dgm:spPr/>
    </dgm:pt>
    <dgm:pt modelId="{47D6B8D6-B88E-4E08-91C0-2C0909D4FF95}" type="pres">
      <dgm:prSet presAssocID="{98F154A6-DFC2-4D07-A940-A2073490B21F}" presName="arrowWedge2" presStyleLbl="fgSibTrans2D1" presStyleIdx="1" presStyleCnt="5"/>
      <dgm:spPr/>
    </dgm:pt>
    <dgm:pt modelId="{BCD2D254-CA5D-4A8A-B858-60A59E287730}" type="pres">
      <dgm:prSet presAssocID="{FF10BEBB-43B6-441A-97BB-990FFED6AC52}" presName="arrowWedge3" presStyleLbl="fgSibTrans2D1" presStyleIdx="2" presStyleCnt="5"/>
      <dgm:spPr/>
    </dgm:pt>
    <dgm:pt modelId="{73FA9DA5-6CA2-449E-9C8B-33558CAD2CD9}" type="pres">
      <dgm:prSet presAssocID="{CFE011DC-7B31-4F78-A85B-C683389CD7A6}" presName="arrowWedge4" presStyleLbl="fgSibTrans2D1" presStyleIdx="3" presStyleCnt="5"/>
      <dgm:spPr/>
    </dgm:pt>
    <dgm:pt modelId="{1C7A88DD-81E1-40E7-8538-96444E9DCE30}" type="pres">
      <dgm:prSet presAssocID="{D9435294-22DD-41EB-92E9-A8A995782434}" presName="arrowWedge5" presStyleLbl="fgSibTrans2D1" presStyleIdx="4" presStyleCnt="5"/>
      <dgm:spPr/>
    </dgm:pt>
  </dgm:ptLst>
  <dgm:cxnLst>
    <dgm:cxn modelId="{FCE05802-359F-4611-8652-5E0E6AC650BA}" type="presOf" srcId="{1A0ADD2E-723A-4D7A-8319-97196690BF49}" destId="{7ECDD04D-E258-42A6-B259-6DA782C4BD42}" srcOrd="0" destOrd="0" presId="urn:microsoft.com/office/officeart/2005/8/layout/cycle8"/>
    <dgm:cxn modelId="{574DD807-5397-4C7E-87A0-62A73DDD909E}" type="presOf" srcId="{AF0FC4D9-DF73-44F6-8F19-E0111B578457}" destId="{6F6F63CE-FF86-4071-A2CA-A6BC1A2BCBD9}" srcOrd="0" destOrd="0" presId="urn:microsoft.com/office/officeart/2005/8/layout/cycle8"/>
    <dgm:cxn modelId="{81D3A023-F15C-4CF0-BD3E-E17886E6E50E}" type="presOf" srcId="{2D0F6784-EBA9-4D10-83A4-27E9315F0418}" destId="{0F889320-B2E5-49F2-A7B3-7CED26D86B43}" srcOrd="1" destOrd="0" presId="urn:microsoft.com/office/officeart/2005/8/layout/cycle8"/>
    <dgm:cxn modelId="{6027B327-6294-4A7B-990C-54B93B8E0B12}" type="presOf" srcId="{CE65E25B-061E-4DE7-A916-C8E1E9BAF126}" destId="{94D30D86-7446-41EB-AC94-B391402EEE74}" srcOrd="1" destOrd="0" presId="urn:microsoft.com/office/officeart/2005/8/layout/cycle8"/>
    <dgm:cxn modelId="{6D96E734-D9E7-4B43-B87F-CD097D4982E6}" type="presOf" srcId="{1A0ADD2E-723A-4D7A-8319-97196690BF49}" destId="{BB567ABA-4485-4731-9547-9787A765DE0F}" srcOrd="1" destOrd="0" presId="urn:microsoft.com/office/officeart/2005/8/layout/cycle8"/>
    <dgm:cxn modelId="{2685523A-C632-4EF3-9C38-29A647B05B07}" srcId="{AF0FC4D9-DF73-44F6-8F19-E0111B578457}" destId="{E0DF7F03-4388-47FC-9EA9-FE4CEDD1CDD8}" srcOrd="1" destOrd="0" parTransId="{C57F3F3E-DEC7-4ED5-A3C5-798990088402}" sibTransId="{98F154A6-DFC2-4D07-A940-A2073490B21F}"/>
    <dgm:cxn modelId="{D01C0743-51F8-4A0A-90BA-D4BD4AB2905A}" srcId="{AF0FC4D9-DF73-44F6-8F19-E0111B578457}" destId="{2D0F6784-EBA9-4D10-83A4-27E9315F0418}" srcOrd="0" destOrd="0" parTransId="{CA568F90-28EA-43C2-A9E1-CA1286DA6C1E}" sibTransId="{1DB605F1-F763-4160-B7C3-2C1B40322929}"/>
    <dgm:cxn modelId="{A6A9DC5A-CCC5-4AE3-89E3-0F794124C171}" type="presOf" srcId="{2D0F6784-EBA9-4D10-83A4-27E9315F0418}" destId="{B9B29B8E-DC7C-4ED8-8B66-BDA31D594F61}" srcOrd="0" destOrd="0" presId="urn:microsoft.com/office/officeart/2005/8/layout/cycle8"/>
    <dgm:cxn modelId="{4F5CEE8C-E7F4-4C63-AD01-FD740356C883}" type="presOf" srcId="{CE65E25B-061E-4DE7-A916-C8E1E9BAF126}" destId="{E5BA829B-3DDD-4683-94FC-BD0BF6FC1E2F}" srcOrd="0" destOrd="0" presId="urn:microsoft.com/office/officeart/2005/8/layout/cycle8"/>
    <dgm:cxn modelId="{0D3B2BAF-9E6E-4B55-BCBA-869769EE8AE9}" type="presOf" srcId="{A62695A2-FA61-4138-8DB5-924EF3E2D2DC}" destId="{8A87D0AA-785A-47F5-8823-2F6DFC64E311}" srcOrd="0" destOrd="0" presId="urn:microsoft.com/office/officeart/2005/8/layout/cycle8"/>
    <dgm:cxn modelId="{A7AF3AAF-E612-4F75-A0EB-6E72B096C773}" type="presOf" srcId="{E0DF7F03-4388-47FC-9EA9-FE4CEDD1CDD8}" destId="{91FFC13C-41CB-4571-A94B-2C179758C2A7}" srcOrd="0" destOrd="0" presId="urn:microsoft.com/office/officeart/2005/8/layout/cycle8"/>
    <dgm:cxn modelId="{C6EDCEB7-04BF-4B06-AFC6-93EEE662C334}" type="presOf" srcId="{A62695A2-FA61-4138-8DB5-924EF3E2D2DC}" destId="{425F8E27-A17A-40F9-A6A4-812E5E3BEBB0}" srcOrd="1" destOrd="0" presId="urn:microsoft.com/office/officeart/2005/8/layout/cycle8"/>
    <dgm:cxn modelId="{CDC4FCBB-B092-44BE-B337-B063AD3688F2}" srcId="{AF0FC4D9-DF73-44F6-8F19-E0111B578457}" destId="{CE65E25B-061E-4DE7-A916-C8E1E9BAF126}" srcOrd="2" destOrd="0" parTransId="{3430DE64-73A7-4C57-A87D-7E7E9532FB3E}" sibTransId="{FF10BEBB-43B6-441A-97BB-990FFED6AC52}"/>
    <dgm:cxn modelId="{A3411CE9-7D15-4856-9B77-9061E8B76AF7}" srcId="{AF0FC4D9-DF73-44F6-8F19-E0111B578457}" destId="{1A0ADD2E-723A-4D7A-8319-97196690BF49}" srcOrd="3" destOrd="0" parTransId="{F435D5F4-5FD4-4A4B-A721-D84FF8D8E7E1}" sibTransId="{CFE011DC-7B31-4F78-A85B-C683389CD7A6}"/>
    <dgm:cxn modelId="{7DD6FEED-CFC1-4C95-902E-75F908F7F44C}" type="presOf" srcId="{E0DF7F03-4388-47FC-9EA9-FE4CEDD1CDD8}" destId="{022A9838-FC59-4887-8A13-195A8F56A4C6}" srcOrd="1" destOrd="0" presId="urn:microsoft.com/office/officeart/2005/8/layout/cycle8"/>
    <dgm:cxn modelId="{3E12B1FD-1EEA-4C23-8E6D-582190C8D094}" srcId="{AF0FC4D9-DF73-44F6-8F19-E0111B578457}" destId="{A62695A2-FA61-4138-8DB5-924EF3E2D2DC}" srcOrd="4" destOrd="0" parTransId="{3F810E43-FCC9-4913-99CA-E02E8B3A434D}" sibTransId="{D9435294-22DD-41EB-92E9-A8A995782434}"/>
    <dgm:cxn modelId="{DEABD120-BDE4-4A29-8092-EBA239B9973E}" type="presParOf" srcId="{6F6F63CE-FF86-4071-A2CA-A6BC1A2BCBD9}" destId="{B9B29B8E-DC7C-4ED8-8B66-BDA31D594F61}" srcOrd="0" destOrd="0" presId="urn:microsoft.com/office/officeart/2005/8/layout/cycle8"/>
    <dgm:cxn modelId="{CFE256A0-AF77-4B54-A952-97B625818DCB}" type="presParOf" srcId="{6F6F63CE-FF86-4071-A2CA-A6BC1A2BCBD9}" destId="{08F36525-8E69-4F91-B6AB-46AFCE6CF76B}" srcOrd="1" destOrd="0" presId="urn:microsoft.com/office/officeart/2005/8/layout/cycle8"/>
    <dgm:cxn modelId="{1D100335-2181-4FF6-B994-B1B415C45482}" type="presParOf" srcId="{6F6F63CE-FF86-4071-A2CA-A6BC1A2BCBD9}" destId="{7E4E04CB-D12F-43CD-8598-A57C25B2AA19}" srcOrd="2" destOrd="0" presId="urn:microsoft.com/office/officeart/2005/8/layout/cycle8"/>
    <dgm:cxn modelId="{3348969A-9BD3-4ACD-A9C5-F509D4EB43C3}" type="presParOf" srcId="{6F6F63CE-FF86-4071-A2CA-A6BC1A2BCBD9}" destId="{0F889320-B2E5-49F2-A7B3-7CED26D86B43}" srcOrd="3" destOrd="0" presId="urn:microsoft.com/office/officeart/2005/8/layout/cycle8"/>
    <dgm:cxn modelId="{D84E6071-9318-43E0-9DE2-18E0AA490FA6}" type="presParOf" srcId="{6F6F63CE-FF86-4071-A2CA-A6BC1A2BCBD9}" destId="{91FFC13C-41CB-4571-A94B-2C179758C2A7}" srcOrd="4" destOrd="0" presId="urn:microsoft.com/office/officeart/2005/8/layout/cycle8"/>
    <dgm:cxn modelId="{39A3207E-C354-4D6B-8AE7-A7AA534F5E69}" type="presParOf" srcId="{6F6F63CE-FF86-4071-A2CA-A6BC1A2BCBD9}" destId="{1121970A-8157-4567-BB3E-72A194C47320}" srcOrd="5" destOrd="0" presId="urn:microsoft.com/office/officeart/2005/8/layout/cycle8"/>
    <dgm:cxn modelId="{021032F6-A4CF-4278-B3FB-7FDF1A92387F}" type="presParOf" srcId="{6F6F63CE-FF86-4071-A2CA-A6BC1A2BCBD9}" destId="{264A6028-BEDA-42EA-87E7-67787E3DA6B6}" srcOrd="6" destOrd="0" presId="urn:microsoft.com/office/officeart/2005/8/layout/cycle8"/>
    <dgm:cxn modelId="{222D8D0D-CE84-4853-9B82-2A3689B2C49F}" type="presParOf" srcId="{6F6F63CE-FF86-4071-A2CA-A6BC1A2BCBD9}" destId="{022A9838-FC59-4887-8A13-195A8F56A4C6}" srcOrd="7" destOrd="0" presId="urn:microsoft.com/office/officeart/2005/8/layout/cycle8"/>
    <dgm:cxn modelId="{7A16F720-B016-4C6F-AF73-B215E5DAEFED}" type="presParOf" srcId="{6F6F63CE-FF86-4071-A2CA-A6BC1A2BCBD9}" destId="{E5BA829B-3DDD-4683-94FC-BD0BF6FC1E2F}" srcOrd="8" destOrd="0" presId="urn:microsoft.com/office/officeart/2005/8/layout/cycle8"/>
    <dgm:cxn modelId="{C010CA2D-E4E3-4C1C-8BAA-47F635723D4D}" type="presParOf" srcId="{6F6F63CE-FF86-4071-A2CA-A6BC1A2BCBD9}" destId="{A317A551-BCB6-477D-926F-8BF2D6E75683}" srcOrd="9" destOrd="0" presId="urn:microsoft.com/office/officeart/2005/8/layout/cycle8"/>
    <dgm:cxn modelId="{637526A6-B5D6-4CAC-B22F-E26395779557}" type="presParOf" srcId="{6F6F63CE-FF86-4071-A2CA-A6BC1A2BCBD9}" destId="{E4045238-1254-4AC7-A1FE-B331E557E40F}" srcOrd="10" destOrd="0" presId="urn:microsoft.com/office/officeart/2005/8/layout/cycle8"/>
    <dgm:cxn modelId="{92C392F7-92E3-4B0B-AABF-F45C2813B520}" type="presParOf" srcId="{6F6F63CE-FF86-4071-A2CA-A6BC1A2BCBD9}" destId="{94D30D86-7446-41EB-AC94-B391402EEE74}" srcOrd="11" destOrd="0" presId="urn:microsoft.com/office/officeart/2005/8/layout/cycle8"/>
    <dgm:cxn modelId="{27232081-D9FE-4892-94A3-A1D99C4C0B27}" type="presParOf" srcId="{6F6F63CE-FF86-4071-A2CA-A6BC1A2BCBD9}" destId="{7ECDD04D-E258-42A6-B259-6DA782C4BD42}" srcOrd="12" destOrd="0" presId="urn:microsoft.com/office/officeart/2005/8/layout/cycle8"/>
    <dgm:cxn modelId="{BC9A4355-7FE0-4D13-A51D-EA21D40ED711}" type="presParOf" srcId="{6F6F63CE-FF86-4071-A2CA-A6BC1A2BCBD9}" destId="{57074A68-928C-42EC-8C8D-3F9B40FF4C15}" srcOrd="13" destOrd="0" presId="urn:microsoft.com/office/officeart/2005/8/layout/cycle8"/>
    <dgm:cxn modelId="{3545B142-BD9A-4805-B8EC-46CEABD2A11C}" type="presParOf" srcId="{6F6F63CE-FF86-4071-A2CA-A6BC1A2BCBD9}" destId="{0E0956EB-455B-4E07-9820-E79C4E9AEC5F}" srcOrd="14" destOrd="0" presId="urn:microsoft.com/office/officeart/2005/8/layout/cycle8"/>
    <dgm:cxn modelId="{FC2A9BAE-CB62-407F-9AB5-328C2F0883E6}" type="presParOf" srcId="{6F6F63CE-FF86-4071-A2CA-A6BC1A2BCBD9}" destId="{BB567ABA-4485-4731-9547-9787A765DE0F}" srcOrd="15" destOrd="0" presId="urn:microsoft.com/office/officeart/2005/8/layout/cycle8"/>
    <dgm:cxn modelId="{312AF6F8-B033-4808-91FC-BD8FD9B4C6CE}" type="presParOf" srcId="{6F6F63CE-FF86-4071-A2CA-A6BC1A2BCBD9}" destId="{8A87D0AA-785A-47F5-8823-2F6DFC64E311}" srcOrd="16" destOrd="0" presId="urn:microsoft.com/office/officeart/2005/8/layout/cycle8"/>
    <dgm:cxn modelId="{DE483BF6-7479-426F-8AC5-019F32D7314F}" type="presParOf" srcId="{6F6F63CE-FF86-4071-A2CA-A6BC1A2BCBD9}" destId="{FCC657EE-5D39-421C-87F1-B264FD194D66}" srcOrd="17" destOrd="0" presId="urn:microsoft.com/office/officeart/2005/8/layout/cycle8"/>
    <dgm:cxn modelId="{40984F16-591A-4AC5-9B7E-2A60A733E78D}" type="presParOf" srcId="{6F6F63CE-FF86-4071-A2CA-A6BC1A2BCBD9}" destId="{A50406EB-CDA9-4755-A236-E88824DDA631}" srcOrd="18" destOrd="0" presId="urn:microsoft.com/office/officeart/2005/8/layout/cycle8"/>
    <dgm:cxn modelId="{80F543CF-9C16-485B-8D52-5312D4B45204}" type="presParOf" srcId="{6F6F63CE-FF86-4071-A2CA-A6BC1A2BCBD9}" destId="{425F8E27-A17A-40F9-A6A4-812E5E3BEBB0}" srcOrd="19" destOrd="0" presId="urn:microsoft.com/office/officeart/2005/8/layout/cycle8"/>
    <dgm:cxn modelId="{60A48720-7697-4329-8D22-D4DB07CDFD54}" type="presParOf" srcId="{6F6F63CE-FF86-4071-A2CA-A6BC1A2BCBD9}" destId="{F6CC287C-B753-432D-9A3E-5D431C45EA4E}" srcOrd="20" destOrd="0" presId="urn:microsoft.com/office/officeart/2005/8/layout/cycle8"/>
    <dgm:cxn modelId="{978BDF7C-7665-4696-9F97-530FF21EFE3F}" type="presParOf" srcId="{6F6F63CE-FF86-4071-A2CA-A6BC1A2BCBD9}" destId="{47D6B8D6-B88E-4E08-91C0-2C0909D4FF95}" srcOrd="21" destOrd="0" presId="urn:microsoft.com/office/officeart/2005/8/layout/cycle8"/>
    <dgm:cxn modelId="{C71C4815-BE52-418F-BB2C-504877924EA3}" type="presParOf" srcId="{6F6F63CE-FF86-4071-A2CA-A6BC1A2BCBD9}" destId="{BCD2D254-CA5D-4A8A-B858-60A59E287730}" srcOrd="22" destOrd="0" presId="urn:microsoft.com/office/officeart/2005/8/layout/cycle8"/>
    <dgm:cxn modelId="{129680BA-0257-4CCE-947A-195C818E645F}" type="presParOf" srcId="{6F6F63CE-FF86-4071-A2CA-A6BC1A2BCBD9}" destId="{73FA9DA5-6CA2-449E-9C8B-33558CAD2CD9}" srcOrd="23" destOrd="0" presId="urn:microsoft.com/office/officeart/2005/8/layout/cycle8"/>
    <dgm:cxn modelId="{6BA75102-48F2-4BCC-A0DE-75410B99F0C7}" type="presParOf" srcId="{6F6F63CE-FF86-4071-A2CA-A6BC1A2BCBD9}" destId="{1C7A88DD-81E1-40E7-8538-96444E9DCE3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1EC683-D21F-4D17-8929-685F397CCCB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4120FF-22F4-408F-B4CD-399929645ACF}">
      <dgm:prSet/>
      <dgm:spPr/>
      <dgm:t>
        <a:bodyPr/>
        <a:lstStyle/>
        <a:p>
          <a:r>
            <a:rPr lang="en-US">
              <a:latin typeface="Avenir Next LT Pro"/>
            </a:rPr>
            <a:t>Firebush</a:t>
          </a:r>
        </a:p>
      </dgm:t>
    </dgm:pt>
    <dgm:pt modelId="{4F0426D7-116F-43E6-9397-7C0027EDCAAF}" type="parTrans" cxnId="{878E26C8-141F-48B7-9BC6-4EA28584E64F}">
      <dgm:prSet/>
      <dgm:spPr/>
      <dgm:t>
        <a:bodyPr/>
        <a:lstStyle/>
        <a:p>
          <a:endParaRPr lang="en-US"/>
        </a:p>
      </dgm:t>
    </dgm:pt>
    <dgm:pt modelId="{911143DF-CE23-45CB-97A6-D34BFBBC884E}" type="sibTrans" cxnId="{878E26C8-141F-48B7-9BC6-4EA28584E64F}">
      <dgm:prSet/>
      <dgm:spPr/>
      <dgm:t>
        <a:bodyPr/>
        <a:lstStyle/>
        <a:p>
          <a:endParaRPr lang="en-US"/>
        </a:p>
      </dgm:t>
    </dgm:pt>
    <dgm:pt modelId="{A8F420C2-6326-43F3-948A-EDE40D1CADBC}">
      <dgm:prSet/>
      <dgm:spPr/>
      <dgm:t>
        <a:bodyPr/>
        <a:lstStyle/>
        <a:p>
          <a:r>
            <a:rPr lang="en-US">
              <a:latin typeface="Avenir Next LT Pro"/>
            </a:rPr>
            <a:t>Native milkweed</a:t>
          </a:r>
        </a:p>
      </dgm:t>
    </dgm:pt>
    <dgm:pt modelId="{18A8CA69-F3A5-4186-A280-CE3F9C6E8A1D}" type="parTrans" cxnId="{7A463542-DA30-4217-B021-A34474B9971B}">
      <dgm:prSet/>
      <dgm:spPr/>
      <dgm:t>
        <a:bodyPr/>
        <a:lstStyle/>
        <a:p>
          <a:endParaRPr lang="en-US"/>
        </a:p>
      </dgm:t>
    </dgm:pt>
    <dgm:pt modelId="{A1F2E277-8E59-4368-91A7-A18011437A23}" type="sibTrans" cxnId="{7A463542-DA30-4217-B021-A34474B9971B}">
      <dgm:prSet/>
      <dgm:spPr/>
      <dgm:t>
        <a:bodyPr/>
        <a:lstStyle/>
        <a:p>
          <a:endParaRPr lang="en-US"/>
        </a:p>
      </dgm:t>
    </dgm:pt>
    <dgm:pt modelId="{9C94FB24-61C3-442B-B8AC-899DF0DB292E}">
      <dgm:prSet/>
      <dgm:spPr/>
      <dgm:t>
        <a:bodyPr/>
        <a:lstStyle/>
        <a:p>
          <a:r>
            <a:rPr lang="en-US">
              <a:latin typeface="Avenir Next LT Pro"/>
            </a:rPr>
            <a:t>Blue </a:t>
          </a:r>
          <a:r>
            <a:rPr lang="en-US" err="1">
              <a:latin typeface="Avenir Next LT Pro"/>
            </a:rPr>
            <a:t>porterweed</a:t>
          </a:r>
        </a:p>
      </dgm:t>
    </dgm:pt>
    <dgm:pt modelId="{D13809CA-F613-4614-9CF1-13E7F2B1CE3C}" type="parTrans" cxnId="{5BD8AC0B-A3EC-45CB-AB65-0337D52803BA}">
      <dgm:prSet/>
      <dgm:spPr/>
      <dgm:t>
        <a:bodyPr/>
        <a:lstStyle/>
        <a:p>
          <a:endParaRPr lang="en-US"/>
        </a:p>
      </dgm:t>
    </dgm:pt>
    <dgm:pt modelId="{3670FD1B-F4F0-40CC-AC64-D0CC82148A8F}" type="sibTrans" cxnId="{5BD8AC0B-A3EC-45CB-AB65-0337D52803BA}">
      <dgm:prSet/>
      <dgm:spPr/>
      <dgm:t>
        <a:bodyPr/>
        <a:lstStyle/>
        <a:p>
          <a:endParaRPr lang="en-US"/>
        </a:p>
      </dgm:t>
    </dgm:pt>
    <dgm:pt modelId="{D73C877E-3C00-4E7A-A3D1-44E38ACE6828}">
      <dgm:prSet/>
      <dgm:spPr/>
      <dgm:t>
        <a:bodyPr/>
        <a:lstStyle/>
        <a:p>
          <a:r>
            <a:rPr lang="en-US" err="1">
              <a:latin typeface="Avenir Next LT Pro"/>
            </a:rPr>
            <a:t>Blanketflower</a:t>
          </a:r>
        </a:p>
      </dgm:t>
    </dgm:pt>
    <dgm:pt modelId="{2E6A94E2-A2FC-4E61-9A23-B434E7932190}" type="parTrans" cxnId="{F1866A77-2076-4390-8A35-70BD8967D39E}">
      <dgm:prSet/>
      <dgm:spPr/>
      <dgm:t>
        <a:bodyPr/>
        <a:lstStyle/>
        <a:p>
          <a:endParaRPr lang="en-US"/>
        </a:p>
      </dgm:t>
    </dgm:pt>
    <dgm:pt modelId="{AB2CEB40-6244-459C-B9B8-E7F25F2182B8}" type="sibTrans" cxnId="{F1866A77-2076-4390-8A35-70BD8967D39E}">
      <dgm:prSet/>
      <dgm:spPr/>
      <dgm:t>
        <a:bodyPr/>
        <a:lstStyle/>
        <a:p>
          <a:endParaRPr lang="en-US"/>
        </a:p>
      </dgm:t>
    </dgm:pt>
    <dgm:pt modelId="{F066A411-1E6F-4394-A961-B146933C89A4}">
      <dgm:prSet/>
      <dgm:spPr/>
      <dgm:t>
        <a:bodyPr/>
        <a:lstStyle/>
        <a:p>
          <a:r>
            <a:rPr lang="en-US">
              <a:latin typeface="Avenir Next LT Pro"/>
            </a:rPr>
            <a:t>Simpson’s Stopper</a:t>
          </a:r>
        </a:p>
      </dgm:t>
    </dgm:pt>
    <dgm:pt modelId="{EE559EF0-895B-4510-A43B-8C7E341DEEED}" type="parTrans" cxnId="{8989F6D4-7025-45F5-B8BC-1EF66078E6FE}">
      <dgm:prSet/>
      <dgm:spPr/>
      <dgm:t>
        <a:bodyPr/>
        <a:lstStyle/>
        <a:p>
          <a:endParaRPr lang="en-US"/>
        </a:p>
      </dgm:t>
    </dgm:pt>
    <dgm:pt modelId="{1D7C8244-667D-474C-BBE8-1EAF9A3420CB}" type="sibTrans" cxnId="{8989F6D4-7025-45F5-B8BC-1EF66078E6FE}">
      <dgm:prSet/>
      <dgm:spPr/>
      <dgm:t>
        <a:bodyPr/>
        <a:lstStyle/>
        <a:p>
          <a:endParaRPr lang="en-US"/>
        </a:p>
      </dgm:t>
    </dgm:pt>
    <dgm:pt modelId="{F2F909C4-4C97-4AFE-9E23-D6D91931C13D}">
      <dgm:prSet/>
      <dgm:spPr/>
      <dgm:t>
        <a:bodyPr/>
        <a:lstStyle/>
        <a:p>
          <a:r>
            <a:rPr lang="en-US">
              <a:latin typeface="Avenir Next LT Pro"/>
            </a:rPr>
            <a:t>Golden dewdrop</a:t>
          </a:r>
        </a:p>
      </dgm:t>
    </dgm:pt>
    <dgm:pt modelId="{0BBBB3D9-A58E-403F-90B3-839FDB959D7D}" type="parTrans" cxnId="{35F4636D-B4B4-46FF-A6FB-783F2C244A0B}">
      <dgm:prSet/>
      <dgm:spPr/>
      <dgm:t>
        <a:bodyPr/>
        <a:lstStyle/>
        <a:p>
          <a:endParaRPr lang="en-US"/>
        </a:p>
      </dgm:t>
    </dgm:pt>
    <dgm:pt modelId="{766F0E8F-A555-41C1-8ADD-5D7F3001DEEE}" type="sibTrans" cxnId="{35F4636D-B4B4-46FF-A6FB-783F2C244A0B}">
      <dgm:prSet/>
      <dgm:spPr/>
      <dgm:t>
        <a:bodyPr/>
        <a:lstStyle/>
        <a:p>
          <a:endParaRPr lang="en-US"/>
        </a:p>
      </dgm:t>
    </dgm:pt>
    <dgm:pt modelId="{236A9AD7-87FA-4A7C-B216-6919FDE2D3A8}">
      <dgm:prSet/>
      <dgm:spPr/>
      <dgm:t>
        <a:bodyPr/>
        <a:lstStyle/>
        <a:p>
          <a:r>
            <a:rPr lang="en-US" err="1">
              <a:latin typeface="Avenir Next LT Pro"/>
            </a:rPr>
            <a:t>Coontie</a:t>
          </a:r>
          <a:r>
            <a:rPr lang="en-US">
              <a:latin typeface="Avenir Next LT Pro"/>
            </a:rPr>
            <a:t> (Atala Host)</a:t>
          </a:r>
        </a:p>
      </dgm:t>
    </dgm:pt>
    <dgm:pt modelId="{C2F2B4C6-266A-4F1B-ACC0-39E7423BF27B}" type="parTrans" cxnId="{21996F07-380E-491D-8AD7-188A07C8FAB9}">
      <dgm:prSet/>
      <dgm:spPr/>
      <dgm:t>
        <a:bodyPr/>
        <a:lstStyle/>
        <a:p>
          <a:endParaRPr lang="en-US"/>
        </a:p>
      </dgm:t>
    </dgm:pt>
    <dgm:pt modelId="{01301BF0-7D1F-43A5-B61C-86EC1B592282}" type="sibTrans" cxnId="{21996F07-380E-491D-8AD7-188A07C8FAB9}">
      <dgm:prSet/>
      <dgm:spPr/>
      <dgm:t>
        <a:bodyPr/>
        <a:lstStyle/>
        <a:p>
          <a:endParaRPr lang="en-US"/>
        </a:p>
      </dgm:t>
    </dgm:pt>
    <dgm:pt modelId="{EF8597BB-EA60-4798-8CA3-207BB45DDE26}">
      <dgm:prSet/>
      <dgm:spPr/>
      <dgm:t>
        <a:bodyPr/>
        <a:lstStyle/>
        <a:p>
          <a:r>
            <a:rPr lang="en-US">
              <a:latin typeface="Avenir Next LT Pro"/>
            </a:rPr>
            <a:t>Coral honeysuckle (hummingbirds, bees)</a:t>
          </a:r>
        </a:p>
      </dgm:t>
    </dgm:pt>
    <dgm:pt modelId="{2B185CE2-64BE-4507-99F0-78674440030E}" type="parTrans" cxnId="{0A881A44-C677-441C-8013-52BFF3FB590C}">
      <dgm:prSet/>
      <dgm:spPr/>
      <dgm:t>
        <a:bodyPr/>
        <a:lstStyle/>
        <a:p>
          <a:endParaRPr lang="en-US"/>
        </a:p>
      </dgm:t>
    </dgm:pt>
    <dgm:pt modelId="{B5D65703-DD35-40EE-8911-36209100567E}" type="sibTrans" cxnId="{0A881A44-C677-441C-8013-52BFF3FB590C}">
      <dgm:prSet/>
      <dgm:spPr/>
      <dgm:t>
        <a:bodyPr/>
        <a:lstStyle/>
        <a:p>
          <a:endParaRPr lang="en-US"/>
        </a:p>
      </dgm:t>
    </dgm:pt>
    <dgm:pt modelId="{A4BBAA71-5196-4F67-A0E2-CE7F44B4E5B4}" type="pres">
      <dgm:prSet presAssocID="{4A1EC683-D21F-4D17-8929-685F397CCCBA}" presName="vert0" presStyleCnt="0">
        <dgm:presLayoutVars>
          <dgm:dir/>
          <dgm:animOne val="branch"/>
          <dgm:animLvl val="lvl"/>
        </dgm:presLayoutVars>
      </dgm:prSet>
      <dgm:spPr/>
    </dgm:pt>
    <dgm:pt modelId="{2606CC70-C582-4550-BB50-667F4F235B20}" type="pres">
      <dgm:prSet presAssocID="{434120FF-22F4-408F-B4CD-399929645ACF}" presName="thickLine" presStyleLbl="alignNode1" presStyleIdx="0" presStyleCnt="8"/>
      <dgm:spPr/>
    </dgm:pt>
    <dgm:pt modelId="{2B651AA0-BF42-4081-8D25-9744EE234B56}" type="pres">
      <dgm:prSet presAssocID="{434120FF-22F4-408F-B4CD-399929645ACF}" presName="horz1" presStyleCnt="0"/>
      <dgm:spPr/>
    </dgm:pt>
    <dgm:pt modelId="{37368216-B3D4-4867-8BE9-F3BD9D52D17D}" type="pres">
      <dgm:prSet presAssocID="{434120FF-22F4-408F-B4CD-399929645ACF}" presName="tx1" presStyleLbl="revTx" presStyleIdx="0" presStyleCnt="8"/>
      <dgm:spPr/>
    </dgm:pt>
    <dgm:pt modelId="{31CCA28A-97F0-4E98-A258-A534CB495FA6}" type="pres">
      <dgm:prSet presAssocID="{434120FF-22F4-408F-B4CD-399929645ACF}" presName="vert1" presStyleCnt="0"/>
      <dgm:spPr/>
    </dgm:pt>
    <dgm:pt modelId="{4E287E66-53CA-4B71-AD76-2872FCEA88EE}" type="pres">
      <dgm:prSet presAssocID="{A8F420C2-6326-43F3-948A-EDE40D1CADBC}" presName="thickLine" presStyleLbl="alignNode1" presStyleIdx="1" presStyleCnt="8"/>
      <dgm:spPr/>
    </dgm:pt>
    <dgm:pt modelId="{9B24A4DD-7890-45F7-9F9B-586C6AE371DC}" type="pres">
      <dgm:prSet presAssocID="{A8F420C2-6326-43F3-948A-EDE40D1CADBC}" presName="horz1" presStyleCnt="0"/>
      <dgm:spPr/>
    </dgm:pt>
    <dgm:pt modelId="{5792132F-EA85-4C72-A0A0-48983BABA76C}" type="pres">
      <dgm:prSet presAssocID="{A8F420C2-6326-43F3-948A-EDE40D1CADBC}" presName="tx1" presStyleLbl="revTx" presStyleIdx="1" presStyleCnt="8"/>
      <dgm:spPr/>
    </dgm:pt>
    <dgm:pt modelId="{C5AFA2A8-57A9-42F5-8FDE-BFE3AC64CF61}" type="pres">
      <dgm:prSet presAssocID="{A8F420C2-6326-43F3-948A-EDE40D1CADBC}" presName="vert1" presStyleCnt="0"/>
      <dgm:spPr/>
    </dgm:pt>
    <dgm:pt modelId="{CC58314E-7863-4F8B-AE78-0BA8F41EF0EC}" type="pres">
      <dgm:prSet presAssocID="{9C94FB24-61C3-442B-B8AC-899DF0DB292E}" presName="thickLine" presStyleLbl="alignNode1" presStyleIdx="2" presStyleCnt="8"/>
      <dgm:spPr/>
    </dgm:pt>
    <dgm:pt modelId="{3591CE89-7B6D-42E7-A677-449A64DD01ED}" type="pres">
      <dgm:prSet presAssocID="{9C94FB24-61C3-442B-B8AC-899DF0DB292E}" presName="horz1" presStyleCnt="0"/>
      <dgm:spPr/>
    </dgm:pt>
    <dgm:pt modelId="{B1A023ED-8888-4C44-B35A-C4E1EC843637}" type="pres">
      <dgm:prSet presAssocID="{9C94FB24-61C3-442B-B8AC-899DF0DB292E}" presName="tx1" presStyleLbl="revTx" presStyleIdx="2" presStyleCnt="8"/>
      <dgm:spPr/>
    </dgm:pt>
    <dgm:pt modelId="{5362A1C9-D6A5-4CA2-B563-C1E093C67BB5}" type="pres">
      <dgm:prSet presAssocID="{9C94FB24-61C3-442B-B8AC-899DF0DB292E}" presName="vert1" presStyleCnt="0"/>
      <dgm:spPr/>
    </dgm:pt>
    <dgm:pt modelId="{A4347DE9-7C17-4800-959B-2AABFBE4B155}" type="pres">
      <dgm:prSet presAssocID="{D73C877E-3C00-4E7A-A3D1-44E38ACE6828}" presName="thickLine" presStyleLbl="alignNode1" presStyleIdx="3" presStyleCnt="8"/>
      <dgm:spPr/>
    </dgm:pt>
    <dgm:pt modelId="{5C1EE85B-B5CF-4AEB-93A4-CF865A478D8A}" type="pres">
      <dgm:prSet presAssocID="{D73C877E-3C00-4E7A-A3D1-44E38ACE6828}" presName="horz1" presStyleCnt="0"/>
      <dgm:spPr/>
    </dgm:pt>
    <dgm:pt modelId="{F7BE7EE1-0CAE-4835-A558-35E5D0110506}" type="pres">
      <dgm:prSet presAssocID="{D73C877E-3C00-4E7A-A3D1-44E38ACE6828}" presName="tx1" presStyleLbl="revTx" presStyleIdx="3" presStyleCnt="8"/>
      <dgm:spPr/>
    </dgm:pt>
    <dgm:pt modelId="{F4D8D639-99AE-4675-9380-2A69221CD3C5}" type="pres">
      <dgm:prSet presAssocID="{D73C877E-3C00-4E7A-A3D1-44E38ACE6828}" presName="vert1" presStyleCnt="0"/>
      <dgm:spPr/>
    </dgm:pt>
    <dgm:pt modelId="{A046805A-FB90-4E90-A009-5A2F17BA695A}" type="pres">
      <dgm:prSet presAssocID="{F066A411-1E6F-4394-A961-B146933C89A4}" presName="thickLine" presStyleLbl="alignNode1" presStyleIdx="4" presStyleCnt="8"/>
      <dgm:spPr/>
    </dgm:pt>
    <dgm:pt modelId="{79BEF5E6-1A96-45CD-8065-104086687450}" type="pres">
      <dgm:prSet presAssocID="{F066A411-1E6F-4394-A961-B146933C89A4}" presName="horz1" presStyleCnt="0"/>
      <dgm:spPr/>
    </dgm:pt>
    <dgm:pt modelId="{6046FF85-F7CF-4724-9EED-1D0392617824}" type="pres">
      <dgm:prSet presAssocID="{F066A411-1E6F-4394-A961-B146933C89A4}" presName="tx1" presStyleLbl="revTx" presStyleIdx="4" presStyleCnt="8"/>
      <dgm:spPr/>
    </dgm:pt>
    <dgm:pt modelId="{A2C03E35-8308-448C-9F29-A97686B8E829}" type="pres">
      <dgm:prSet presAssocID="{F066A411-1E6F-4394-A961-B146933C89A4}" presName="vert1" presStyleCnt="0"/>
      <dgm:spPr/>
    </dgm:pt>
    <dgm:pt modelId="{5FBBC989-3689-41D9-A8D1-5CD6BFA4E1BE}" type="pres">
      <dgm:prSet presAssocID="{F2F909C4-4C97-4AFE-9E23-D6D91931C13D}" presName="thickLine" presStyleLbl="alignNode1" presStyleIdx="5" presStyleCnt="8"/>
      <dgm:spPr/>
    </dgm:pt>
    <dgm:pt modelId="{52C704BF-47A1-4020-8EAB-A08FCC755EAB}" type="pres">
      <dgm:prSet presAssocID="{F2F909C4-4C97-4AFE-9E23-D6D91931C13D}" presName="horz1" presStyleCnt="0"/>
      <dgm:spPr/>
    </dgm:pt>
    <dgm:pt modelId="{8680902F-CA0B-4292-920D-EBA990E917FA}" type="pres">
      <dgm:prSet presAssocID="{F2F909C4-4C97-4AFE-9E23-D6D91931C13D}" presName="tx1" presStyleLbl="revTx" presStyleIdx="5" presStyleCnt="8"/>
      <dgm:spPr/>
    </dgm:pt>
    <dgm:pt modelId="{D1C63B85-8C3C-467E-AD4D-D87C59488BD4}" type="pres">
      <dgm:prSet presAssocID="{F2F909C4-4C97-4AFE-9E23-D6D91931C13D}" presName="vert1" presStyleCnt="0"/>
      <dgm:spPr/>
    </dgm:pt>
    <dgm:pt modelId="{E226D002-7A1C-488C-9F02-B04075ABF839}" type="pres">
      <dgm:prSet presAssocID="{236A9AD7-87FA-4A7C-B216-6919FDE2D3A8}" presName="thickLine" presStyleLbl="alignNode1" presStyleIdx="6" presStyleCnt="8"/>
      <dgm:spPr/>
    </dgm:pt>
    <dgm:pt modelId="{4C6AA18C-A2D7-4CB9-91ED-8E7A3C42E216}" type="pres">
      <dgm:prSet presAssocID="{236A9AD7-87FA-4A7C-B216-6919FDE2D3A8}" presName="horz1" presStyleCnt="0"/>
      <dgm:spPr/>
    </dgm:pt>
    <dgm:pt modelId="{E2A3A525-1C0F-4663-873A-BDA8586D1222}" type="pres">
      <dgm:prSet presAssocID="{236A9AD7-87FA-4A7C-B216-6919FDE2D3A8}" presName="tx1" presStyleLbl="revTx" presStyleIdx="6" presStyleCnt="8"/>
      <dgm:spPr/>
    </dgm:pt>
    <dgm:pt modelId="{0DE4ADC7-66B4-4D05-A04D-2B1438F6B51C}" type="pres">
      <dgm:prSet presAssocID="{236A9AD7-87FA-4A7C-B216-6919FDE2D3A8}" presName="vert1" presStyleCnt="0"/>
      <dgm:spPr/>
    </dgm:pt>
    <dgm:pt modelId="{55613ED0-8EC0-451A-8F4E-02E9563E667B}" type="pres">
      <dgm:prSet presAssocID="{EF8597BB-EA60-4798-8CA3-207BB45DDE26}" presName="thickLine" presStyleLbl="alignNode1" presStyleIdx="7" presStyleCnt="8"/>
      <dgm:spPr/>
    </dgm:pt>
    <dgm:pt modelId="{538194E9-FE7A-4D05-A314-E1651F2EF5BB}" type="pres">
      <dgm:prSet presAssocID="{EF8597BB-EA60-4798-8CA3-207BB45DDE26}" presName="horz1" presStyleCnt="0"/>
      <dgm:spPr/>
    </dgm:pt>
    <dgm:pt modelId="{7D0D1228-120A-421B-8D75-D98501F9A7B3}" type="pres">
      <dgm:prSet presAssocID="{EF8597BB-EA60-4798-8CA3-207BB45DDE26}" presName="tx1" presStyleLbl="revTx" presStyleIdx="7" presStyleCnt="8"/>
      <dgm:spPr/>
    </dgm:pt>
    <dgm:pt modelId="{DA6C6BB0-6F4B-4C2B-85A5-50D672CB0574}" type="pres">
      <dgm:prSet presAssocID="{EF8597BB-EA60-4798-8CA3-207BB45DDE26}" presName="vert1" presStyleCnt="0"/>
      <dgm:spPr/>
    </dgm:pt>
  </dgm:ptLst>
  <dgm:cxnLst>
    <dgm:cxn modelId="{21996F07-380E-491D-8AD7-188A07C8FAB9}" srcId="{4A1EC683-D21F-4D17-8929-685F397CCCBA}" destId="{236A9AD7-87FA-4A7C-B216-6919FDE2D3A8}" srcOrd="6" destOrd="0" parTransId="{C2F2B4C6-266A-4F1B-ACC0-39E7423BF27B}" sibTransId="{01301BF0-7D1F-43A5-B61C-86EC1B592282}"/>
    <dgm:cxn modelId="{5BD8AC0B-A3EC-45CB-AB65-0337D52803BA}" srcId="{4A1EC683-D21F-4D17-8929-685F397CCCBA}" destId="{9C94FB24-61C3-442B-B8AC-899DF0DB292E}" srcOrd="2" destOrd="0" parTransId="{D13809CA-F613-4614-9CF1-13E7F2B1CE3C}" sibTransId="{3670FD1B-F4F0-40CC-AC64-D0CC82148A8F}"/>
    <dgm:cxn modelId="{39A45D29-1068-4379-80F5-586441005D6C}" type="presOf" srcId="{A8F420C2-6326-43F3-948A-EDE40D1CADBC}" destId="{5792132F-EA85-4C72-A0A0-48983BABA76C}" srcOrd="0" destOrd="0" presId="urn:microsoft.com/office/officeart/2008/layout/LinedList"/>
    <dgm:cxn modelId="{3D276133-EB54-4CBC-8E05-9752676037E1}" type="presOf" srcId="{236A9AD7-87FA-4A7C-B216-6919FDE2D3A8}" destId="{E2A3A525-1C0F-4663-873A-BDA8586D1222}" srcOrd="0" destOrd="0" presId="urn:microsoft.com/office/officeart/2008/layout/LinedList"/>
    <dgm:cxn modelId="{B11A0640-2DE5-49F3-9381-8585B552183F}" type="presOf" srcId="{9C94FB24-61C3-442B-B8AC-899DF0DB292E}" destId="{B1A023ED-8888-4C44-B35A-C4E1EC843637}" srcOrd="0" destOrd="0" presId="urn:microsoft.com/office/officeart/2008/layout/LinedList"/>
    <dgm:cxn modelId="{7A463542-DA30-4217-B021-A34474B9971B}" srcId="{4A1EC683-D21F-4D17-8929-685F397CCCBA}" destId="{A8F420C2-6326-43F3-948A-EDE40D1CADBC}" srcOrd="1" destOrd="0" parTransId="{18A8CA69-F3A5-4186-A280-CE3F9C6E8A1D}" sibTransId="{A1F2E277-8E59-4368-91A7-A18011437A23}"/>
    <dgm:cxn modelId="{0A881A44-C677-441C-8013-52BFF3FB590C}" srcId="{4A1EC683-D21F-4D17-8929-685F397CCCBA}" destId="{EF8597BB-EA60-4798-8CA3-207BB45DDE26}" srcOrd="7" destOrd="0" parTransId="{2B185CE2-64BE-4507-99F0-78674440030E}" sibTransId="{B5D65703-DD35-40EE-8911-36209100567E}"/>
    <dgm:cxn modelId="{35F4636D-B4B4-46FF-A6FB-783F2C244A0B}" srcId="{4A1EC683-D21F-4D17-8929-685F397CCCBA}" destId="{F2F909C4-4C97-4AFE-9E23-D6D91931C13D}" srcOrd="5" destOrd="0" parTransId="{0BBBB3D9-A58E-403F-90B3-839FDB959D7D}" sibTransId="{766F0E8F-A555-41C1-8ADD-5D7F3001DEEE}"/>
    <dgm:cxn modelId="{A03CA554-95E3-4622-8A3A-58B0E30F20F7}" type="presOf" srcId="{434120FF-22F4-408F-B4CD-399929645ACF}" destId="{37368216-B3D4-4867-8BE9-F3BD9D52D17D}" srcOrd="0" destOrd="0" presId="urn:microsoft.com/office/officeart/2008/layout/LinedList"/>
    <dgm:cxn modelId="{F1866A77-2076-4390-8A35-70BD8967D39E}" srcId="{4A1EC683-D21F-4D17-8929-685F397CCCBA}" destId="{D73C877E-3C00-4E7A-A3D1-44E38ACE6828}" srcOrd="3" destOrd="0" parTransId="{2E6A94E2-A2FC-4E61-9A23-B434E7932190}" sibTransId="{AB2CEB40-6244-459C-B9B8-E7F25F2182B8}"/>
    <dgm:cxn modelId="{F48EE8A3-4845-4E5A-855E-5C5E2C947F12}" type="presOf" srcId="{D73C877E-3C00-4E7A-A3D1-44E38ACE6828}" destId="{F7BE7EE1-0CAE-4835-A558-35E5D0110506}" srcOrd="0" destOrd="0" presId="urn:microsoft.com/office/officeart/2008/layout/LinedList"/>
    <dgm:cxn modelId="{878E26C8-141F-48B7-9BC6-4EA28584E64F}" srcId="{4A1EC683-D21F-4D17-8929-685F397CCCBA}" destId="{434120FF-22F4-408F-B4CD-399929645ACF}" srcOrd="0" destOrd="0" parTransId="{4F0426D7-116F-43E6-9397-7C0027EDCAAF}" sibTransId="{911143DF-CE23-45CB-97A6-D34BFBBC884E}"/>
    <dgm:cxn modelId="{E05280C9-31E1-43CC-9FDA-1D169A27C486}" type="presOf" srcId="{EF8597BB-EA60-4798-8CA3-207BB45DDE26}" destId="{7D0D1228-120A-421B-8D75-D98501F9A7B3}" srcOrd="0" destOrd="0" presId="urn:microsoft.com/office/officeart/2008/layout/LinedList"/>
    <dgm:cxn modelId="{8989F6D4-7025-45F5-B8BC-1EF66078E6FE}" srcId="{4A1EC683-D21F-4D17-8929-685F397CCCBA}" destId="{F066A411-1E6F-4394-A961-B146933C89A4}" srcOrd="4" destOrd="0" parTransId="{EE559EF0-895B-4510-A43B-8C7E341DEEED}" sibTransId="{1D7C8244-667D-474C-BBE8-1EAF9A3420CB}"/>
    <dgm:cxn modelId="{72E8C6D5-6437-4C25-A4EB-D6EB3601AF01}" type="presOf" srcId="{F066A411-1E6F-4394-A961-B146933C89A4}" destId="{6046FF85-F7CF-4724-9EED-1D0392617824}" srcOrd="0" destOrd="0" presId="urn:microsoft.com/office/officeart/2008/layout/LinedList"/>
    <dgm:cxn modelId="{7D5657E2-D04C-4DB7-B10F-252111EBD374}" type="presOf" srcId="{4A1EC683-D21F-4D17-8929-685F397CCCBA}" destId="{A4BBAA71-5196-4F67-A0E2-CE7F44B4E5B4}" srcOrd="0" destOrd="0" presId="urn:microsoft.com/office/officeart/2008/layout/LinedList"/>
    <dgm:cxn modelId="{30EC88FA-E56C-4331-9B5D-CAF59F14FC80}" type="presOf" srcId="{F2F909C4-4C97-4AFE-9E23-D6D91931C13D}" destId="{8680902F-CA0B-4292-920D-EBA990E917FA}" srcOrd="0" destOrd="0" presId="urn:microsoft.com/office/officeart/2008/layout/LinedList"/>
    <dgm:cxn modelId="{7369E4A5-4002-4F0A-B936-3FC08481E8AD}" type="presParOf" srcId="{A4BBAA71-5196-4F67-A0E2-CE7F44B4E5B4}" destId="{2606CC70-C582-4550-BB50-667F4F235B20}" srcOrd="0" destOrd="0" presId="urn:microsoft.com/office/officeart/2008/layout/LinedList"/>
    <dgm:cxn modelId="{7EA9348C-33FF-4A81-B234-CE4CFB539181}" type="presParOf" srcId="{A4BBAA71-5196-4F67-A0E2-CE7F44B4E5B4}" destId="{2B651AA0-BF42-4081-8D25-9744EE234B56}" srcOrd="1" destOrd="0" presId="urn:microsoft.com/office/officeart/2008/layout/LinedList"/>
    <dgm:cxn modelId="{A4FBCD4F-7745-4D8F-84FB-1986DF55D6EB}" type="presParOf" srcId="{2B651AA0-BF42-4081-8D25-9744EE234B56}" destId="{37368216-B3D4-4867-8BE9-F3BD9D52D17D}" srcOrd="0" destOrd="0" presId="urn:microsoft.com/office/officeart/2008/layout/LinedList"/>
    <dgm:cxn modelId="{5C2DBD27-4930-4978-810E-153F653BD7C2}" type="presParOf" srcId="{2B651AA0-BF42-4081-8D25-9744EE234B56}" destId="{31CCA28A-97F0-4E98-A258-A534CB495FA6}" srcOrd="1" destOrd="0" presId="urn:microsoft.com/office/officeart/2008/layout/LinedList"/>
    <dgm:cxn modelId="{CAE4300D-4C9B-494F-A978-28C3FA6B624A}" type="presParOf" srcId="{A4BBAA71-5196-4F67-A0E2-CE7F44B4E5B4}" destId="{4E287E66-53CA-4B71-AD76-2872FCEA88EE}" srcOrd="2" destOrd="0" presId="urn:microsoft.com/office/officeart/2008/layout/LinedList"/>
    <dgm:cxn modelId="{A66C1616-C7FD-49CC-B16D-17282D9A92CC}" type="presParOf" srcId="{A4BBAA71-5196-4F67-A0E2-CE7F44B4E5B4}" destId="{9B24A4DD-7890-45F7-9F9B-586C6AE371DC}" srcOrd="3" destOrd="0" presId="urn:microsoft.com/office/officeart/2008/layout/LinedList"/>
    <dgm:cxn modelId="{BBDF1B81-5FBD-4873-B323-A24B7C678B44}" type="presParOf" srcId="{9B24A4DD-7890-45F7-9F9B-586C6AE371DC}" destId="{5792132F-EA85-4C72-A0A0-48983BABA76C}" srcOrd="0" destOrd="0" presId="urn:microsoft.com/office/officeart/2008/layout/LinedList"/>
    <dgm:cxn modelId="{053FAB38-12DB-4F37-9B51-9DFB732A97F2}" type="presParOf" srcId="{9B24A4DD-7890-45F7-9F9B-586C6AE371DC}" destId="{C5AFA2A8-57A9-42F5-8FDE-BFE3AC64CF61}" srcOrd="1" destOrd="0" presId="urn:microsoft.com/office/officeart/2008/layout/LinedList"/>
    <dgm:cxn modelId="{03B589A1-771A-444E-9E55-466844E4D8C0}" type="presParOf" srcId="{A4BBAA71-5196-4F67-A0E2-CE7F44B4E5B4}" destId="{CC58314E-7863-4F8B-AE78-0BA8F41EF0EC}" srcOrd="4" destOrd="0" presId="urn:microsoft.com/office/officeart/2008/layout/LinedList"/>
    <dgm:cxn modelId="{B6A344E9-DCCE-4DB5-A392-4B80D5F365B1}" type="presParOf" srcId="{A4BBAA71-5196-4F67-A0E2-CE7F44B4E5B4}" destId="{3591CE89-7B6D-42E7-A677-449A64DD01ED}" srcOrd="5" destOrd="0" presId="urn:microsoft.com/office/officeart/2008/layout/LinedList"/>
    <dgm:cxn modelId="{D1D62EB9-9490-4C06-B50C-DDB16893B52D}" type="presParOf" srcId="{3591CE89-7B6D-42E7-A677-449A64DD01ED}" destId="{B1A023ED-8888-4C44-B35A-C4E1EC843637}" srcOrd="0" destOrd="0" presId="urn:microsoft.com/office/officeart/2008/layout/LinedList"/>
    <dgm:cxn modelId="{EEF6F78D-9BA6-4F6A-A651-190A23376EEB}" type="presParOf" srcId="{3591CE89-7B6D-42E7-A677-449A64DD01ED}" destId="{5362A1C9-D6A5-4CA2-B563-C1E093C67BB5}" srcOrd="1" destOrd="0" presId="urn:microsoft.com/office/officeart/2008/layout/LinedList"/>
    <dgm:cxn modelId="{49079920-312F-4AFC-9ED4-66452EBAC581}" type="presParOf" srcId="{A4BBAA71-5196-4F67-A0E2-CE7F44B4E5B4}" destId="{A4347DE9-7C17-4800-959B-2AABFBE4B155}" srcOrd="6" destOrd="0" presId="urn:microsoft.com/office/officeart/2008/layout/LinedList"/>
    <dgm:cxn modelId="{8AA1573A-A908-4CA1-AA84-1B7C3F9B356E}" type="presParOf" srcId="{A4BBAA71-5196-4F67-A0E2-CE7F44B4E5B4}" destId="{5C1EE85B-B5CF-4AEB-93A4-CF865A478D8A}" srcOrd="7" destOrd="0" presId="urn:microsoft.com/office/officeart/2008/layout/LinedList"/>
    <dgm:cxn modelId="{70AF6248-4768-40D9-8E7E-82C4778561DF}" type="presParOf" srcId="{5C1EE85B-B5CF-4AEB-93A4-CF865A478D8A}" destId="{F7BE7EE1-0CAE-4835-A558-35E5D0110506}" srcOrd="0" destOrd="0" presId="urn:microsoft.com/office/officeart/2008/layout/LinedList"/>
    <dgm:cxn modelId="{0BC8811D-3605-4B4E-B473-7FC33D483040}" type="presParOf" srcId="{5C1EE85B-B5CF-4AEB-93A4-CF865A478D8A}" destId="{F4D8D639-99AE-4675-9380-2A69221CD3C5}" srcOrd="1" destOrd="0" presId="urn:microsoft.com/office/officeart/2008/layout/LinedList"/>
    <dgm:cxn modelId="{20C64DF5-7921-48E9-A5D7-C0DF89096482}" type="presParOf" srcId="{A4BBAA71-5196-4F67-A0E2-CE7F44B4E5B4}" destId="{A046805A-FB90-4E90-A009-5A2F17BA695A}" srcOrd="8" destOrd="0" presId="urn:microsoft.com/office/officeart/2008/layout/LinedList"/>
    <dgm:cxn modelId="{F3C28ED6-5613-4B2A-A00B-1E9E6B9ACC04}" type="presParOf" srcId="{A4BBAA71-5196-4F67-A0E2-CE7F44B4E5B4}" destId="{79BEF5E6-1A96-45CD-8065-104086687450}" srcOrd="9" destOrd="0" presId="urn:microsoft.com/office/officeart/2008/layout/LinedList"/>
    <dgm:cxn modelId="{3A2F0D1E-FE8F-4336-8C60-95B5390A0690}" type="presParOf" srcId="{79BEF5E6-1A96-45CD-8065-104086687450}" destId="{6046FF85-F7CF-4724-9EED-1D0392617824}" srcOrd="0" destOrd="0" presId="urn:microsoft.com/office/officeart/2008/layout/LinedList"/>
    <dgm:cxn modelId="{7B63DA77-58EE-47D6-A07E-B6A46253958F}" type="presParOf" srcId="{79BEF5E6-1A96-45CD-8065-104086687450}" destId="{A2C03E35-8308-448C-9F29-A97686B8E829}" srcOrd="1" destOrd="0" presId="urn:microsoft.com/office/officeart/2008/layout/LinedList"/>
    <dgm:cxn modelId="{324732F3-9D3F-464B-A3E4-D7E345C44BD1}" type="presParOf" srcId="{A4BBAA71-5196-4F67-A0E2-CE7F44B4E5B4}" destId="{5FBBC989-3689-41D9-A8D1-5CD6BFA4E1BE}" srcOrd="10" destOrd="0" presId="urn:microsoft.com/office/officeart/2008/layout/LinedList"/>
    <dgm:cxn modelId="{C148ADCD-A545-4754-B470-8A63CC90F1F4}" type="presParOf" srcId="{A4BBAA71-5196-4F67-A0E2-CE7F44B4E5B4}" destId="{52C704BF-47A1-4020-8EAB-A08FCC755EAB}" srcOrd="11" destOrd="0" presId="urn:microsoft.com/office/officeart/2008/layout/LinedList"/>
    <dgm:cxn modelId="{0A6FEBB7-860D-49B9-8C90-38951FF37B6F}" type="presParOf" srcId="{52C704BF-47A1-4020-8EAB-A08FCC755EAB}" destId="{8680902F-CA0B-4292-920D-EBA990E917FA}" srcOrd="0" destOrd="0" presId="urn:microsoft.com/office/officeart/2008/layout/LinedList"/>
    <dgm:cxn modelId="{4DAD176E-0D7A-45F1-8E86-9380F5ED4EB8}" type="presParOf" srcId="{52C704BF-47A1-4020-8EAB-A08FCC755EAB}" destId="{D1C63B85-8C3C-467E-AD4D-D87C59488BD4}" srcOrd="1" destOrd="0" presId="urn:microsoft.com/office/officeart/2008/layout/LinedList"/>
    <dgm:cxn modelId="{D4E189AD-A6A8-4680-B61C-B16F029EC909}" type="presParOf" srcId="{A4BBAA71-5196-4F67-A0E2-CE7F44B4E5B4}" destId="{E226D002-7A1C-488C-9F02-B04075ABF839}" srcOrd="12" destOrd="0" presId="urn:microsoft.com/office/officeart/2008/layout/LinedList"/>
    <dgm:cxn modelId="{EF4D60D3-21B6-480B-AC5F-98E4CCC23404}" type="presParOf" srcId="{A4BBAA71-5196-4F67-A0E2-CE7F44B4E5B4}" destId="{4C6AA18C-A2D7-4CB9-91ED-8E7A3C42E216}" srcOrd="13" destOrd="0" presId="urn:microsoft.com/office/officeart/2008/layout/LinedList"/>
    <dgm:cxn modelId="{05AA06AE-32F6-45E7-9B5F-2719B24799C3}" type="presParOf" srcId="{4C6AA18C-A2D7-4CB9-91ED-8E7A3C42E216}" destId="{E2A3A525-1C0F-4663-873A-BDA8586D1222}" srcOrd="0" destOrd="0" presId="urn:microsoft.com/office/officeart/2008/layout/LinedList"/>
    <dgm:cxn modelId="{0577BC22-0DD8-47EB-BCF6-8341EBF7749B}" type="presParOf" srcId="{4C6AA18C-A2D7-4CB9-91ED-8E7A3C42E216}" destId="{0DE4ADC7-66B4-4D05-A04D-2B1438F6B51C}" srcOrd="1" destOrd="0" presId="urn:microsoft.com/office/officeart/2008/layout/LinedList"/>
    <dgm:cxn modelId="{DAFCC6E7-6165-463B-9C18-43496C0FEEEA}" type="presParOf" srcId="{A4BBAA71-5196-4F67-A0E2-CE7F44B4E5B4}" destId="{55613ED0-8EC0-451A-8F4E-02E9563E667B}" srcOrd="14" destOrd="0" presId="urn:microsoft.com/office/officeart/2008/layout/LinedList"/>
    <dgm:cxn modelId="{87B19653-1515-4E71-8BB0-A7547522ABFE}" type="presParOf" srcId="{A4BBAA71-5196-4F67-A0E2-CE7F44B4E5B4}" destId="{538194E9-FE7A-4D05-A314-E1651F2EF5BB}" srcOrd="15" destOrd="0" presId="urn:microsoft.com/office/officeart/2008/layout/LinedList"/>
    <dgm:cxn modelId="{2F2A5553-5F18-42E6-91AB-E46F3CDB2A89}" type="presParOf" srcId="{538194E9-FE7A-4D05-A314-E1651F2EF5BB}" destId="{7D0D1228-120A-421B-8D75-D98501F9A7B3}" srcOrd="0" destOrd="0" presId="urn:microsoft.com/office/officeart/2008/layout/LinedList"/>
    <dgm:cxn modelId="{6F0FDAB2-B91A-45F3-9674-F9367AA5CAEF}" type="presParOf" srcId="{538194E9-FE7A-4D05-A314-E1651F2EF5BB}" destId="{DA6C6BB0-6F4B-4C2B-85A5-50D672CB05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67DEA9-6C87-46F7-BB36-F059F27ADD1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2CE1C4-DB38-45B2-84BC-562E324DC281}">
      <dgm:prSet/>
      <dgm:spPr/>
      <dgm:t>
        <a:bodyPr/>
        <a:lstStyle/>
        <a:p>
          <a:r>
            <a:rPr lang="en-US"/>
            <a:t>Plant in clusters for easy foraging</a:t>
          </a:r>
        </a:p>
      </dgm:t>
    </dgm:pt>
    <dgm:pt modelId="{E9230853-723B-439E-B3B0-15631307D56B}" type="parTrans" cxnId="{C61ABEB1-703B-42D3-8C67-F7C1F43B23E7}">
      <dgm:prSet/>
      <dgm:spPr/>
      <dgm:t>
        <a:bodyPr/>
        <a:lstStyle/>
        <a:p>
          <a:endParaRPr lang="en-US"/>
        </a:p>
      </dgm:t>
    </dgm:pt>
    <dgm:pt modelId="{7B6BA13F-DF92-46F8-8B8F-F12F7E2847A9}" type="sibTrans" cxnId="{C61ABEB1-703B-42D3-8C67-F7C1F43B23E7}">
      <dgm:prSet/>
      <dgm:spPr/>
      <dgm:t>
        <a:bodyPr/>
        <a:lstStyle/>
        <a:p>
          <a:endParaRPr lang="en-US"/>
        </a:p>
      </dgm:t>
    </dgm:pt>
    <dgm:pt modelId="{186DA7B3-6C7F-4B8F-BE9D-64C1B4B086D0}">
      <dgm:prSet/>
      <dgm:spPr/>
      <dgm:t>
        <a:bodyPr/>
        <a:lstStyle/>
        <a:p>
          <a:r>
            <a:rPr lang="en-US"/>
            <a:t>Mix heights, colors, and bloom times</a:t>
          </a:r>
        </a:p>
      </dgm:t>
    </dgm:pt>
    <dgm:pt modelId="{543DA0E0-A7B2-4DCC-AB04-32873A71DAA5}" type="parTrans" cxnId="{1B923D9E-4161-4237-A3C8-D4C5E5B04E81}">
      <dgm:prSet/>
      <dgm:spPr/>
      <dgm:t>
        <a:bodyPr/>
        <a:lstStyle/>
        <a:p>
          <a:endParaRPr lang="en-US"/>
        </a:p>
      </dgm:t>
    </dgm:pt>
    <dgm:pt modelId="{09CA6ACC-7D2F-4332-943B-100228CDCD48}" type="sibTrans" cxnId="{1B923D9E-4161-4237-A3C8-D4C5E5B04E81}">
      <dgm:prSet/>
      <dgm:spPr/>
      <dgm:t>
        <a:bodyPr/>
        <a:lstStyle/>
        <a:p>
          <a:endParaRPr lang="en-US"/>
        </a:p>
      </dgm:t>
    </dgm:pt>
    <dgm:pt modelId="{A2E9C6C1-AD1D-4821-81AC-9D7E93DDA841}">
      <dgm:prSet/>
      <dgm:spPr/>
      <dgm:t>
        <a:bodyPr/>
        <a:lstStyle/>
        <a:p>
          <a:r>
            <a:rPr lang="en-US"/>
            <a:t>Add water sources and flat stones for resting</a:t>
          </a:r>
        </a:p>
      </dgm:t>
    </dgm:pt>
    <dgm:pt modelId="{87E74C0A-32BB-4583-A413-3376570573E7}" type="parTrans" cxnId="{CAE22209-6432-4BCB-AA36-A1D48C84A158}">
      <dgm:prSet/>
      <dgm:spPr/>
      <dgm:t>
        <a:bodyPr/>
        <a:lstStyle/>
        <a:p>
          <a:endParaRPr lang="en-US"/>
        </a:p>
      </dgm:t>
    </dgm:pt>
    <dgm:pt modelId="{9C672EB8-8126-419D-9519-9C0FD4883D7E}" type="sibTrans" cxnId="{CAE22209-6432-4BCB-AA36-A1D48C84A158}">
      <dgm:prSet/>
      <dgm:spPr/>
      <dgm:t>
        <a:bodyPr/>
        <a:lstStyle/>
        <a:p>
          <a:endParaRPr lang="en-US"/>
        </a:p>
      </dgm:t>
    </dgm:pt>
    <dgm:pt modelId="{235F90C2-0BAF-4CD5-B500-AFDFE8960BC7}">
      <dgm:prSet/>
      <dgm:spPr/>
      <dgm:t>
        <a:bodyPr/>
        <a:lstStyle/>
        <a:p>
          <a:r>
            <a:rPr lang="en-US"/>
            <a:t>Leave small “wild corners” for habitat</a:t>
          </a:r>
        </a:p>
      </dgm:t>
    </dgm:pt>
    <dgm:pt modelId="{3A3CDB2B-1772-402C-8FBC-3216C224CDD0}" type="parTrans" cxnId="{5DC62C20-064D-4CBB-BB4C-E153329C12E1}">
      <dgm:prSet/>
      <dgm:spPr/>
      <dgm:t>
        <a:bodyPr/>
        <a:lstStyle/>
        <a:p>
          <a:endParaRPr lang="en-US"/>
        </a:p>
      </dgm:t>
    </dgm:pt>
    <dgm:pt modelId="{435FED14-8346-4AFF-AC4B-4BB87314C661}" type="sibTrans" cxnId="{5DC62C20-064D-4CBB-BB4C-E153329C12E1}">
      <dgm:prSet/>
      <dgm:spPr/>
      <dgm:t>
        <a:bodyPr/>
        <a:lstStyle/>
        <a:p>
          <a:endParaRPr lang="en-US"/>
        </a:p>
      </dgm:t>
    </dgm:pt>
    <dgm:pt modelId="{AD5EAD7E-073B-46AE-A99F-DCEADA333841}">
      <dgm:prSet/>
      <dgm:spPr/>
      <dgm:t>
        <a:bodyPr/>
        <a:lstStyle/>
        <a:p>
          <a:r>
            <a:rPr lang="en-US"/>
            <a:t>Avoid chemicals- choose organic solutions</a:t>
          </a:r>
        </a:p>
      </dgm:t>
    </dgm:pt>
    <dgm:pt modelId="{6B37FEF5-5E39-45D8-9676-C7B957178018}" type="parTrans" cxnId="{2D674458-3644-4A47-9286-ACD2A21AEC47}">
      <dgm:prSet/>
      <dgm:spPr/>
      <dgm:t>
        <a:bodyPr/>
        <a:lstStyle/>
        <a:p>
          <a:endParaRPr lang="en-US"/>
        </a:p>
      </dgm:t>
    </dgm:pt>
    <dgm:pt modelId="{2B77DA52-4CCA-49F4-9E7C-C2031F66CE87}" type="sibTrans" cxnId="{2D674458-3644-4A47-9286-ACD2A21AEC47}">
      <dgm:prSet/>
      <dgm:spPr/>
      <dgm:t>
        <a:bodyPr/>
        <a:lstStyle/>
        <a:p>
          <a:endParaRPr lang="en-US"/>
        </a:p>
      </dgm:t>
    </dgm:pt>
    <dgm:pt modelId="{491FF821-0786-4182-9E12-08A2AE0D6EDB}">
      <dgm:prSet/>
      <dgm:spPr/>
      <dgm:t>
        <a:bodyPr/>
        <a:lstStyle/>
        <a:p>
          <a:r>
            <a:rPr lang="en-US"/>
            <a:t>Think of your yard as part of a neighborhood corridor</a:t>
          </a:r>
        </a:p>
      </dgm:t>
    </dgm:pt>
    <dgm:pt modelId="{07219B32-82CF-41A4-B989-C5E8F99D4990}" type="parTrans" cxnId="{903CC267-E0D4-4AB0-B37B-562319E6FD31}">
      <dgm:prSet/>
      <dgm:spPr/>
      <dgm:t>
        <a:bodyPr/>
        <a:lstStyle/>
        <a:p>
          <a:endParaRPr lang="en-US"/>
        </a:p>
      </dgm:t>
    </dgm:pt>
    <dgm:pt modelId="{2E804BE8-45BF-4F7B-A10C-76D254EAD528}" type="sibTrans" cxnId="{903CC267-E0D4-4AB0-B37B-562319E6FD31}">
      <dgm:prSet/>
      <dgm:spPr/>
      <dgm:t>
        <a:bodyPr/>
        <a:lstStyle/>
        <a:p>
          <a:endParaRPr lang="en-US"/>
        </a:p>
      </dgm:t>
    </dgm:pt>
    <dgm:pt modelId="{BD4B8575-98DC-48B1-B911-A231B5958B34}" type="pres">
      <dgm:prSet presAssocID="{8067DEA9-6C87-46F7-BB36-F059F27ADD1A}" presName="Name0" presStyleCnt="0">
        <dgm:presLayoutVars>
          <dgm:dir/>
          <dgm:resizeHandles val="exact"/>
        </dgm:presLayoutVars>
      </dgm:prSet>
      <dgm:spPr/>
    </dgm:pt>
    <dgm:pt modelId="{813ACAC4-6A34-4830-89E5-76756D5803FC}" type="pres">
      <dgm:prSet presAssocID="{152CE1C4-DB38-45B2-84BC-562E324DC281}" presName="node" presStyleLbl="node1" presStyleIdx="0" presStyleCnt="6">
        <dgm:presLayoutVars>
          <dgm:bulletEnabled val="1"/>
        </dgm:presLayoutVars>
      </dgm:prSet>
      <dgm:spPr/>
    </dgm:pt>
    <dgm:pt modelId="{687B6525-F562-43D3-AB14-48207591680E}" type="pres">
      <dgm:prSet presAssocID="{7B6BA13F-DF92-46F8-8B8F-F12F7E2847A9}" presName="sibTrans" presStyleLbl="sibTrans1D1" presStyleIdx="0" presStyleCnt="5"/>
      <dgm:spPr/>
    </dgm:pt>
    <dgm:pt modelId="{AD19B8A9-2CE0-4226-AD5B-D7E061D5D1C1}" type="pres">
      <dgm:prSet presAssocID="{7B6BA13F-DF92-46F8-8B8F-F12F7E2847A9}" presName="connectorText" presStyleLbl="sibTrans1D1" presStyleIdx="0" presStyleCnt="5"/>
      <dgm:spPr/>
    </dgm:pt>
    <dgm:pt modelId="{75BF82DD-2BE7-42F1-B604-3529E674BC7C}" type="pres">
      <dgm:prSet presAssocID="{186DA7B3-6C7F-4B8F-BE9D-64C1B4B086D0}" presName="node" presStyleLbl="node1" presStyleIdx="1" presStyleCnt="6">
        <dgm:presLayoutVars>
          <dgm:bulletEnabled val="1"/>
        </dgm:presLayoutVars>
      </dgm:prSet>
      <dgm:spPr/>
    </dgm:pt>
    <dgm:pt modelId="{37BD9210-2481-4538-980E-EF6B81652822}" type="pres">
      <dgm:prSet presAssocID="{09CA6ACC-7D2F-4332-943B-100228CDCD48}" presName="sibTrans" presStyleLbl="sibTrans1D1" presStyleIdx="1" presStyleCnt="5"/>
      <dgm:spPr/>
    </dgm:pt>
    <dgm:pt modelId="{67FDC654-2D2C-4654-861C-4E55E9B0F166}" type="pres">
      <dgm:prSet presAssocID="{09CA6ACC-7D2F-4332-943B-100228CDCD48}" presName="connectorText" presStyleLbl="sibTrans1D1" presStyleIdx="1" presStyleCnt="5"/>
      <dgm:spPr/>
    </dgm:pt>
    <dgm:pt modelId="{FC3B9A14-B0E1-4FF9-A149-1F13A951EEB3}" type="pres">
      <dgm:prSet presAssocID="{A2E9C6C1-AD1D-4821-81AC-9D7E93DDA841}" presName="node" presStyleLbl="node1" presStyleIdx="2" presStyleCnt="6">
        <dgm:presLayoutVars>
          <dgm:bulletEnabled val="1"/>
        </dgm:presLayoutVars>
      </dgm:prSet>
      <dgm:spPr/>
    </dgm:pt>
    <dgm:pt modelId="{CA4BD396-263E-42A0-B34E-0F40429EF271}" type="pres">
      <dgm:prSet presAssocID="{9C672EB8-8126-419D-9519-9C0FD4883D7E}" presName="sibTrans" presStyleLbl="sibTrans1D1" presStyleIdx="2" presStyleCnt="5"/>
      <dgm:spPr/>
    </dgm:pt>
    <dgm:pt modelId="{78B2019A-6103-48C3-8ACC-201E45EBF4FE}" type="pres">
      <dgm:prSet presAssocID="{9C672EB8-8126-419D-9519-9C0FD4883D7E}" presName="connectorText" presStyleLbl="sibTrans1D1" presStyleIdx="2" presStyleCnt="5"/>
      <dgm:spPr/>
    </dgm:pt>
    <dgm:pt modelId="{CB6C6D88-8D4F-4AAD-B689-C2484BE283DC}" type="pres">
      <dgm:prSet presAssocID="{235F90C2-0BAF-4CD5-B500-AFDFE8960BC7}" presName="node" presStyleLbl="node1" presStyleIdx="3" presStyleCnt="6">
        <dgm:presLayoutVars>
          <dgm:bulletEnabled val="1"/>
        </dgm:presLayoutVars>
      </dgm:prSet>
      <dgm:spPr/>
    </dgm:pt>
    <dgm:pt modelId="{38128F72-0A12-4F65-A636-5BF9C7468A95}" type="pres">
      <dgm:prSet presAssocID="{435FED14-8346-4AFF-AC4B-4BB87314C661}" presName="sibTrans" presStyleLbl="sibTrans1D1" presStyleIdx="3" presStyleCnt="5"/>
      <dgm:spPr/>
    </dgm:pt>
    <dgm:pt modelId="{C85E49E9-6AA0-4A88-B9CA-8551B963B7F6}" type="pres">
      <dgm:prSet presAssocID="{435FED14-8346-4AFF-AC4B-4BB87314C661}" presName="connectorText" presStyleLbl="sibTrans1D1" presStyleIdx="3" presStyleCnt="5"/>
      <dgm:spPr/>
    </dgm:pt>
    <dgm:pt modelId="{3B137278-3EEC-472C-B118-1511885A8ABA}" type="pres">
      <dgm:prSet presAssocID="{AD5EAD7E-073B-46AE-A99F-DCEADA333841}" presName="node" presStyleLbl="node1" presStyleIdx="4" presStyleCnt="6">
        <dgm:presLayoutVars>
          <dgm:bulletEnabled val="1"/>
        </dgm:presLayoutVars>
      </dgm:prSet>
      <dgm:spPr/>
    </dgm:pt>
    <dgm:pt modelId="{658A41A7-492E-41D7-95EC-B08311043E61}" type="pres">
      <dgm:prSet presAssocID="{2B77DA52-4CCA-49F4-9E7C-C2031F66CE87}" presName="sibTrans" presStyleLbl="sibTrans1D1" presStyleIdx="4" presStyleCnt="5"/>
      <dgm:spPr/>
    </dgm:pt>
    <dgm:pt modelId="{5379479B-729B-4086-9229-7DF79AEA3DEB}" type="pres">
      <dgm:prSet presAssocID="{2B77DA52-4CCA-49F4-9E7C-C2031F66CE87}" presName="connectorText" presStyleLbl="sibTrans1D1" presStyleIdx="4" presStyleCnt="5"/>
      <dgm:spPr/>
    </dgm:pt>
    <dgm:pt modelId="{74B88E52-97B4-44AC-88FA-34875029A8D2}" type="pres">
      <dgm:prSet presAssocID="{491FF821-0786-4182-9E12-08A2AE0D6EDB}" presName="node" presStyleLbl="node1" presStyleIdx="5" presStyleCnt="6">
        <dgm:presLayoutVars>
          <dgm:bulletEnabled val="1"/>
        </dgm:presLayoutVars>
      </dgm:prSet>
      <dgm:spPr/>
    </dgm:pt>
  </dgm:ptLst>
  <dgm:cxnLst>
    <dgm:cxn modelId="{CAE22209-6432-4BCB-AA36-A1D48C84A158}" srcId="{8067DEA9-6C87-46F7-BB36-F059F27ADD1A}" destId="{A2E9C6C1-AD1D-4821-81AC-9D7E93DDA841}" srcOrd="2" destOrd="0" parTransId="{87E74C0A-32BB-4583-A413-3376570573E7}" sibTransId="{9C672EB8-8126-419D-9519-9C0FD4883D7E}"/>
    <dgm:cxn modelId="{55D9C21E-2735-47DE-9873-8709C4A88AD7}" type="presOf" srcId="{435FED14-8346-4AFF-AC4B-4BB87314C661}" destId="{C85E49E9-6AA0-4A88-B9CA-8551B963B7F6}" srcOrd="1" destOrd="0" presId="urn:microsoft.com/office/officeart/2016/7/layout/RepeatingBendingProcessNew"/>
    <dgm:cxn modelId="{5DC62C20-064D-4CBB-BB4C-E153329C12E1}" srcId="{8067DEA9-6C87-46F7-BB36-F059F27ADD1A}" destId="{235F90C2-0BAF-4CD5-B500-AFDFE8960BC7}" srcOrd="3" destOrd="0" parTransId="{3A3CDB2B-1772-402C-8FBC-3216C224CDD0}" sibTransId="{435FED14-8346-4AFF-AC4B-4BB87314C661}"/>
    <dgm:cxn modelId="{B49B8724-F1F2-4D52-BC75-5F25A9F7A972}" type="presOf" srcId="{2B77DA52-4CCA-49F4-9E7C-C2031F66CE87}" destId="{5379479B-729B-4086-9229-7DF79AEA3DEB}" srcOrd="1" destOrd="0" presId="urn:microsoft.com/office/officeart/2016/7/layout/RepeatingBendingProcessNew"/>
    <dgm:cxn modelId="{65ECCB60-2DBB-40D1-B8B8-B01AE72DA919}" type="presOf" srcId="{8067DEA9-6C87-46F7-BB36-F059F27ADD1A}" destId="{BD4B8575-98DC-48B1-B911-A231B5958B34}" srcOrd="0" destOrd="0" presId="urn:microsoft.com/office/officeart/2016/7/layout/RepeatingBendingProcessNew"/>
    <dgm:cxn modelId="{68AE6E42-092F-4EBF-BE04-78C34A7112F7}" type="presOf" srcId="{AD5EAD7E-073B-46AE-A99F-DCEADA333841}" destId="{3B137278-3EEC-472C-B118-1511885A8ABA}" srcOrd="0" destOrd="0" presId="urn:microsoft.com/office/officeart/2016/7/layout/RepeatingBendingProcessNew"/>
    <dgm:cxn modelId="{903CC267-E0D4-4AB0-B37B-562319E6FD31}" srcId="{8067DEA9-6C87-46F7-BB36-F059F27ADD1A}" destId="{491FF821-0786-4182-9E12-08A2AE0D6EDB}" srcOrd="5" destOrd="0" parTransId="{07219B32-82CF-41A4-B989-C5E8F99D4990}" sibTransId="{2E804BE8-45BF-4F7B-A10C-76D254EAD528}"/>
    <dgm:cxn modelId="{2F47D151-C6BC-47BA-A603-9672F0ED8B1C}" type="presOf" srcId="{7B6BA13F-DF92-46F8-8B8F-F12F7E2847A9}" destId="{AD19B8A9-2CE0-4226-AD5B-D7E061D5D1C1}" srcOrd="1" destOrd="0" presId="urn:microsoft.com/office/officeart/2016/7/layout/RepeatingBendingProcessNew"/>
    <dgm:cxn modelId="{2D674458-3644-4A47-9286-ACD2A21AEC47}" srcId="{8067DEA9-6C87-46F7-BB36-F059F27ADD1A}" destId="{AD5EAD7E-073B-46AE-A99F-DCEADA333841}" srcOrd="4" destOrd="0" parTransId="{6B37FEF5-5E39-45D8-9676-C7B957178018}" sibTransId="{2B77DA52-4CCA-49F4-9E7C-C2031F66CE87}"/>
    <dgm:cxn modelId="{9A4C065A-C2A3-4229-ABC8-595AF83A7A8E}" type="presOf" srcId="{435FED14-8346-4AFF-AC4B-4BB87314C661}" destId="{38128F72-0A12-4F65-A636-5BF9C7468A95}" srcOrd="0" destOrd="0" presId="urn:microsoft.com/office/officeart/2016/7/layout/RepeatingBendingProcessNew"/>
    <dgm:cxn modelId="{2FF1BF85-0097-480E-AD08-8D1BACC742C9}" type="presOf" srcId="{2B77DA52-4CCA-49F4-9E7C-C2031F66CE87}" destId="{658A41A7-492E-41D7-95EC-B08311043E61}" srcOrd="0" destOrd="0" presId="urn:microsoft.com/office/officeart/2016/7/layout/RepeatingBendingProcessNew"/>
    <dgm:cxn modelId="{E226CF87-7417-4EDF-BCC9-3D320D81B4E5}" type="presOf" srcId="{9C672EB8-8126-419D-9519-9C0FD4883D7E}" destId="{78B2019A-6103-48C3-8ACC-201E45EBF4FE}" srcOrd="1" destOrd="0" presId="urn:microsoft.com/office/officeart/2016/7/layout/RepeatingBendingProcessNew"/>
    <dgm:cxn modelId="{C926D098-774D-4CF9-BF99-D99BC171F804}" type="presOf" srcId="{09CA6ACC-7D2F-4332-943B-100228CDCD48}" destId="{67FDC654-2D2C-4654-861C-4E55E9B0F166}" srcOrd="1" destOrd="0" presId="urn:microsoft.com/office/officeart/2016/7/layout/RepeatingBendingProcessNew"/>
    <dgm:cxn modelId="{1B923D9E-4161-4237-A3C8-D4C5E5B04E81}" srcId="{8067DEA9-6C87-46F7-BB36-F059F27ADD1A}" destId="{186DA7B3-6C7F-4B8F-BE9D-64C1B4B086D0}" srcOrd="1" destOrd="0" parTransId="{543DA0E0-A7B2-4DCC-AB04-32873A71DAA5}" sibTransId="{09CA6ACC-7D2F-4332-943B-100228CDCD48}"/>
    <dgm:cxn modelId="{29AEFDA8-7C49-4F6B-ADCE-23BB3E47A913}" type="presOf" srcId="{7B6BA13F-DF92-46F8-8B8F-F12F7E2847A9}" destId="{687B6525-F562-43D3-AB14-48207591680E}" srcOrd="0" destOrd="0" presId="urn:microsoft.com/office/officeart/2016/7/layout/RepeatingBendingProcessNew"/>
    <dgm:cxn modelId="{B5F0AAAC-4F85-4077-98AF-450F82D63F51}" type="presOf" srcId="{A2E9C6C1-AD1D-4821-81AC-9D7E93DDA841}" destId="{FC3B9A14-B0E1-4FF9-A149-1F13A951EEB3}" srcOrd="0" destOrd="0" presId="urn:microsoft.com/office/officeart/2016/7/layout/RepeatingBendingProcessNew"/>
    <dgm:cxn modelId="{C61ABEB1-703B-42D3-8C67-F7C1F43B23E7}" srcId="{8067DEA9-6C87-46F7-BB36-F059F27ADD1A}" destId="{152CE1C4-DB38-45B2-84BC-562E324DC281}" srcOrd="0" destOrd="0" parTransId="{E9230853-723B-439E-B3B0-15631307D56B}" sibTransId="{7B6BA13F-DF92-46F8-8B8F-F12F7E2847A9}"/>
    <dgm:cxn modelId="{E7EFEFBC-99F2-492F-BB7D-7486392A1393}" type="presOf" srcId="{491FF821-0786-4182-9E12-08A2AE0D6EDB}" destId="{74B88E52-97B4-44AC-88FA-34875029A8D2}" srcOrd="0" destOrd="0" presId="urn:microsoft.com/office/officeart/2016/7/layout/RepeatingBendingProcessNew"/>
    <dgm:cxn modelId="{EC1974C7-DAB5-47B5-AC28-B7C65F1AEC8A}" type="presOf" srcId="{09CA6ACC-7D2F-4332-943B-100228CDCD48}" destId="{37BD9210-2481-4538-980E-EF6B81652822}" srcOrd="0" destOrd="0" presId="urn:microsoft.com/office/officeart/2016/7/layout/RepeatingBendingProcessNew"/>
    <dgm:cxn modelId="{968B55C8-537B-4E9C-A808-358F21401938}" type="presOf" srcId="{186DA7B3-6C7F-4B8F-BE9D-64C1B4B086D0}" destId="{75BF82DD-2BE7-42F1-B604-3529E674BC7C}" srcOrd="0" destOrd="0" presId="urn:microsoft.com/office/officeart/2016/7/layout/RepeatingBendingProcessNew"/>
    <dgm:cxn modelId="{2DC454CF-E31F-4491-9CC5-67EF07EBA81D}" type="presOf" srcId="{152CE1C4-DB38-45B2-84BC-562E324DC281}" destId="{813ACAC4-6A34-4830-89E5-76756D5803FC}" srcOrd="0" destOrd="0" presId="urn:microsoft.com/office/officeart/2016/7/layout/RepeatingBendingProcessNew"/>
    <dgm:cxn modelId="{25DCDDD6-0EAE-41E9-8B14-0D520FDBB732}" type="presOf" srcId="{235F90C2-0BAF-4CD5-B500-AFDFE8960BC7}" destId="{CB6C6D88-8D4F-4AAD-B689-C2484BE283DC}" srcOrd="0" destOrd="0" presId="urn:microsoft.com/office/officeart/2016/7/layout/RepeatingBendingProcessNew"/>
    <dgm:cxn modelId="{D93A59E4-E9C6-435B-AACB-1D183209587C}" type="presOf" srcId="{9C672EB8-8126-419D-9519-9C0FD4883D7E}" destId="{CA4BD396-263E-42A0-B34E-0F40429EF271}" srcOrd="0" destOrd="0" presId="urn:microsoft.com/office/officeart/2016/7/layout/RepeatingBendingProcessNew"/>
    <dgm:cxn modelId="{54114242-302E-4DBE-B87C-602A2DAB4613}" type="presParOf" srcId="{BD4B8575-98DC-48B1-B911-A231B5958B34}" destId="{813ACAC4-6A34-4830-89E5-76756D5803FC}" srcOrd="0" destOrd="0" presId="urn:microsoft.com/office/officeart/2016/7/layout/RepeatingBendingProcessNew"/>
    <dgm:cxn modelId="{09E555AC-5D59-437E-96CF-70F6766A355F}" type="presParOf" srcId="{BD4B8575-98DC-48B1-B911-A231B5958B34}" destId="{687B6525-F562-43D3-AB14-48207591680E}" srcOrd="1" destOrd="0" presId="urn:microsoft.com/office/officeart/2016/7/layout/RepeatingBendingProcessNew"/>
    <dgm:cxn modelId="{28AFDA7C-57F7-4987-8ACD-31EEB1D55E43}" type="presParOf" srcId="{687B6525-F562-43D3-AB14-48207591680E}" destId="{AD19B8A9-2CE0-4226-AD5B-D7E061D5D1C1}" srcOrd="0" destOrd="0" presId="urn:microsoft.com/office/officeart/2016/7/layout/RepeatingBendingProcessNew"/>
    <dgm:cxn modelId="{A846C0C2-1CD8-4564-8E29-7A874E71AA44}" type="presParOf" srcId="{BD4B8575-98DC-48B1-B911-A231B5958B34}" destId="{75BF82DD-2BE7-42F1-B604-3529E674BC7C}" srcOrd="2" destOrd="0" presId="urn:microsoft.com/office/officeart/2016/7/layout/RepeatingBendingProcessNew"/>
    <dgm:cxn modelId="{D606DE64-0B39-450D-B495-DF48737435CB}" type="presParOf" srcId="{BD4B8575-98DC-48B1-B911-A231B5958B34}" destId="{37BD9210-2481-4538-980E-EF6B81652822}" srcOrd="3" destOrd="0" presId="urn:microsoft.com/office/officeart/2016/7/layout/RepeatingBendingProcessNew"/>
    <dgm:cxn modelId="{97B57CC6-8891-484E-8D24-0831CFADC06D}" type="presParOf" srcId="{37BD9210-2481-4538-980E-EF6B81652822}" destId="{67FDC654-2D2C-4654-861C-4E55E9B0F166}" srcOrd="0" destOrd="0" presId="urn:microsoft.com/office/officeart/2016/7/layout/RepeatingBendingProcessNew"/>
    <dgm:cxn modelId="{AA084274-925A-4222-BD40-17DD5577F2E6}" type="presParOf" srcId="{BD4B8575-98DC-48B1-B911-A231B5958B34}" destId="{FC3B9A14-B0E1-4FF9-A149-1F13A951EEB3}" srcOrd="4" destOrd="0" presId="urn:microsoft.com/office/officeart/2016/7/layout/RepeatingBendingProcessNew"/>
    <dgm:cxn modelId="{BF4E8F92-375E-41A8-B32C-EAD34FF008FB}" type="presParOf" srcId="{BD4B8575-98DC-48B1-B911-A231B5958B34}" destId="{CA4BD396-263E-42A0-B34E-0F40429EF271}" srcOrd="5" destOrd="0" presId="urn:microsoft.com/office/officeart/2016/7/layout/RepeatingBendingProcessNew"/>
    <dgm:cxn modelId="{10F79A28-F53C-4F7D-A769-8B123C824F8B}" type="presParOf" srcId="{CA4BD396-263E-42A0-B34E-0F40429EF271}" destId="{78B2019A-6103-48C3-8ACC-201E45EBF4FE}" srcOrd="0" destOrd="0" presId="urn:microsoft.com/office/officeart/2016/7/layout/RepeatingBendingProcessNew"/>
    <dgm:cxn modelId="{A2DE5F2D-CB7C-4CD1-AE1F-C1D9BAAD1135}" type="presParOf" srcId="{BD4B8575-98DC-48B1-B911-A231B5958B34}" destId="{CB6C6D88-8D4F-4AAD-B689-C2484BE283DC}" srcOrd="6" destOrd="0" presId="urn:microsoft.com/office/officeart/2016/7/layout/RepeatingBendingProcessNew"/>
    <dgm:cxn modelId="{C45A66AD-6A43-467D-B6C6-177C7B4D0E12}" type="presParOf" srcId="{BD4B8575-98DC-48B1-B911-A231B5958B34}" destId="{38128F72-0A12-4F65-A636-5BF9C7468A95}" srcOrd="7" destOrd="0" presId="urn:microsoft.com/office/officeart/2016/7/layout/RepeatingBendingProcessNew"/>
    <dgm:cxn modelId="{FDC6475D-16C4-4F97-ADAB-B8085C42A5AC}" type="presParOf" srcId="{38128F72-0A12-4F65-A636-5BF9C7468A95}" destId="{C85E49E9-6AA0-4A88-B9CA-8551B963B7F6}" srcOrd="0" destOrd="0" presId="urn:microsoft.com/office/officeart/2016/7/layout/RepeatingBendingProcessNew"/>
    <dgm:cxn modelId="{6185AC65-354B-4621-8EB7-1F8BEE286018}" type="presParOf" srcId="{BD4B8575-98DC-48B1-B911-A231B5958B34}" destId="{3B137278-3EEC-472C-B118-1511885A8ABA}" srcOrd="8" destOrd="0" presId="urn:microsoft.com/office/officeart/2016/7/layout/RepeatingBendingProcessNew"/>
    <dgm:cxn modelId="{8F3F5BA8-88EC-4C7D-9FAD-0C883CA82293}" type="presParOf" srcId="{BD4B8575-98DC-48B1-B911-A231B5958B34}" destId="{658A41A7-492E-41D7-95EC-B08311043E61}" srcOrd="9" destOrd="0" presId="urn:microsoft.com/office/officeart/2016/7/layout/RepeatingBendingProcessNew"/>
    <dgm:cxn modelId="{B28C4F4C-BC21-49C1-AF9D-C06D763A42F4}" type="presParOf" srcId="{658A41A7-492E-41D7-95EC-B08311043E61}" destId="{5379479B-729B-4086-9229-7DF79AEA3DEB}" srcOrd="0" destOrd="0" presId="urn:microsoft.com/office/officeart/2016/7/layout/RepeatingBendingProcessNew"/>
    <dgm:cxn modelId="{44247C02-885E-4F4E-9E4A-7A947DD853EA}" type="presParOf" srcId="{BD4B8575-98DC-48B1-B911-A231B5958B34}" destId="{74B88E52-97B4-44AC-88FA-34875029A8D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99434C-2883-48EC-86A7-AC54DA2282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9DEA29-98BB-4CB8-8B76-5D418689ED16}">
      <dgm:prSet/>
      <dgm:spPr/>
      <dgm:t>
        <a:bodyPr/>
        <a:lstStyle/>
        <a:p>
          <a:r>
            <a:rPr lang="en-US"/>
            <a:t>Warm climate = year round blooms</a:t>
          </a:r>
        </a:p>
      </dgm:t>
    </dgm:pt>
    <dgm:pt modelId="{6A1C26F7-2E79-46C6-BC9A-77ECE5DCA8F6}" type="parTrans" cxnId="{9D7FE49B-F10E-4FAD-BD40-19E3AFD3A0D0}">
      <dgm:prSet/>
      <dgm:spPr/>
      <dgm:t>
        <a:bodyPr/>
        <a:lstStyle/>
        <a:p>
          <a:endParaRPr lang="en-US"/>
        </a:p>
      </dgm:t>
    </dgm:pt>
    <dgm:pt modelId="{C17E80FD-808F-4671-BAD3-7D2A23D7AC74}" type="sibTrans" cxnId="{9D7FE49B-F10E-4FAD-BD40-19E3AFD3A0D0}">
      <dgm:prSet/>
      <dgm:spPr/>
      <dgm:t>
        <a:bodyPr/>
        <a:lstStyle/>
        <a:p>
          <a:endParaRPr lang="en-US"/>
        </a:p>
      </dgm:t>
    </dgm:pt>
    <dgm:pt modelId="{990C961D-2C41-41D3-BFA6-ECADC0624172}">
      <dgm:prSet/>
      <dgm:spPr/>
      <dgm:t>
        <a:bodyPr/>
        <a:lstStyle/>
        <a:p>
          <a:r>
            <a:rPr lang="en-US"/>
            <a:t>Native species adapted to local conditions</a:t>
          </a:r>
        </a:p>
      </dgm:t>
    </dgm:pt>
    <dgm:pt modelId="{0BDAC7E9-83EE-4EC5-B5F8-2271361E99D8}" type="parTrans" cxnId="{762A79A4-EC6E-4B3D-844C-9AC7B167AAF3}">
      <dgm:prSet/>
      <dgm:spPr/>
      <dgm:t>
        <a:bodyPr/>
        <a:lstStyle/>
        <a:p>
          <a:endParaRPr lang="en-US"/>
        </a:p>
      </dgm:t>
    </dgm:pt>
    <dgm:pt modelId="{1BB9C8BE-618B-4EF8-86FC-A3021C6F1831}" type="sibTrans" cxnId="{762A79A4-EC6E-4B3D-844C-9AC7B167AAF3}">
      <dgm:prSet/>
      <dgm:spPr/>
      <dgm:t>
        <a:bodyPr/>
        <a:lstStyle/>
        <a:p>
          <a:endParaRPr lang="en-US"/>
        </a:p>
      </dgm:t>
    </dgm:pt>
    <dgm:pt modelId="{E8A5E151-28F0-4C9D-A05E-D5A643E757A5}">
      <dgm:prSet/>
      <dgm:spPr/>
      <dgm:t>
        <a:bodyPr/>
        <a:lstStyle/>
        <a:p>
          <a:r>
            <a:rPr lang="en-US"/>
            <a:t>Nearby wetlands (Green Cay, Wakodahatchee) support a rich biodiversity</a:t>
          </a:r>
        </a:p>
      </dgm:t>
    </dgm:pt>
    <dgm:pt modelId="{640CBD97-A4B1-44EB-83AE-DE79D6794413}" type="parTrans" cxnId="{C1EFB0B8-08D0-425F-8FBD-5BAE1AFDCD76}">
      <dgm:prSet/>
      <dgm:spPr/>
      <dgm:t>
        <a:bodyPr/>
        <a:lstStyle/>
        <a:p>
          <a:endParaRPr lang="en-US"/>
        </a:p>
      </dgm:t>
    </dgm:pt>
    <dgm:pt modelId="{E096CBAF-87E4-4836-9A8F-91ED2A7A8C83}" type="sibTrans" cxnId="{C1EFB0B8-08D0-425F-8FBD-5BAE1AFDCD76}">
      <dgm:prSet/>
      <dgm:spPr/>
      <dgm:t>
        <a:bodyPr/>
        <a:lstStyle/>
        <a:p>
          <a:endParaRPr lang="en-US"/>
        </a:p>
      </dgm:t>
    </dgm:pt>
    <dgm:pt modelId="{1515352F-83D2-4457-B94D-E0ED7BB5D88D}">
      <dgm:prSet/>
      <dgm:spPr/>
      <dgm:t>
        <a:bodyPr/>
        <a:lstStyle/>
        <a:p>
          <a:r>
            <a:rPr lang="en-US"/>
            <a:t>Your garden can mirror these natural havens</a:t>
          </a:r>
        </a:p>
      </dgm:t>
    </dgm:pt>
    <dgm:pt modelId="{DCF6C9EF-D497-464C-A784-2D548D7C1BCB}" type="parTrans" cxnId="{5360A8B3-812E-4267-816C-2501FC8FAC64}">
      <dgm:prSet/>
      <dgm:spPr/>
      <dgm:t>
        <a:bodyPr/>
        <a:lstStyle/>
        <a:p>
          <a:endParaRPr lang="en-US"/>
        </a:p>
      </dgm:t>
    </dgm:pt>
    <dgm:pt modelId="{B6ABDB7B-7540-438C-9D93-FCC7B38F6CCC}" type="sibTrans" cxnId="{5360A8B3-812E-4267-816C-2501FC8FAC64}">
      <dgm:prSet/>
      <dgm:spPr/>
      <dgm:t>
        <a:bodyPr/>
        <a:lstStyle/>
        <a:p>
          <a:endParaRPr lang="en-US"/>
        </a:p>
      </dgm:t>
    </dgm:pt>
    <dgm:pt modelId="{F5ACDB97-7C52-48DE-932F-EBBE606BDD23}" type="pres">
      <dgm:prSet presAssocID="{2D99434C-2883-48EC-86A7-AC54DA2282FA}" presName="linear" presStyleCnt="0">
        <dgm:presLayoutVars>
          <dgm:animLvl val="lvl"/>
          <dgm:resizeHandles val="exact"/>
        </dgm:presLayoutVars>
      </dgm:prSet>
      <dgm:spPr/>
    </dgm:pt>
    <dgm:pt modelId="{E2CDED9E-037D-4D85-A492-642F2F2E6014}" type="pres">
      <dgm:prSet presAssocID="{259DEA29-98BB-4CB8-8B76-5D418689ED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889407-5608-40F2-8E57-94E77FC7800B}" type="pres">
      <dgm:prSet presAssocID="{C17E80FD-808F-4671-BAD3-7D2A23D7AC74}" presName="spacer" presStyleCnt="0"/>
      <dgm:spPr/>
    </dgm:pt>
    <dgm:pt modelId="{7124175B-7279-415A-A4EF-A4BDCEE59F08}" type="pres">
      <dgm:prSet presAssocID="{990C961D-2C41-41D3-BFA6-ECADC06241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5AAFC5-0D1C-4FE9-B885-D468E1902EFA}" type="pres">
      <dgm:prSet presAssocID="{1BB9C8BE-618B-4EF8-86FC-A3021C6F1831}" presName="spacer" presStyleCnt="0"/>
      <dgm:spPr/>
    </dgm:pt>
    <dgm:pt modelId="{736D4545-AC31-4D43-A816-FFDDC5DFD3A8}" type="pres">
      <dgm:prSet presAssocID="{E8A5E151-28F0-4C9D-A05E-D5A643E757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BA90ED-59D7-4414-8F32-196B0FF2CE55}" type="pres">
      <dgm:prSet presAssocID="{E096CBAF-87E4-4836-9A8F-91ED2A7A8C83}" presName="spacer" presStyleCnt="0"/>
      <dgm:spPr/>
    </dgm:pt>
    <dgm:pt modelId="{C88CE489-D912-4A51-A9E5-06D48DFE59C3}" type="pres">
      <dgm:prSet presAssocID="{1515352F-83D2-4457-B94D-E0ED7BB5D8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2DEB75-69CD-43EB-B84C-025D8ACEA977}" type="presOf" srcId="{E8A5E151-28F0-4C9D-A05E-D5A643E757A5}" destId="{736D4545-AC31-4D43-A816-FFDDC5DFD3A8}" srcOrd="0" destOrd="0" presId="urn:microsoft.com/office/officeart/2005/8/layout/vList2"/>
    <dgm:cxn modelId="{9D7FE49B-F10E-4FAD-BD40-19E3AFD3A0D0}" srcId="{2D99434C-2883-48EC-86A7-AC54DA2282FA}" destId="{259DEA29-98BB-4CB8-8B76-5D418689ED16}" srcOrd="0" destOrd="0" parTransId="{6A1C26F7-2E79-46C6-BC9A-77ECE5DCA8F6}" sibTransId="{C17E80FD-808F-4671-BAD3-7D2A23D7AC74}"/>
    <dgm:cxn modelId="{762A79A4-EC6E-4B3D-844C-9AC7B167AAF3}" srcId="{2D99434C-2883-48EC-86A7-AC54DA2282FA}" destId="{990C961D-2C41-41D3-BFA6-ECADC0624172}" srcOrd="1" destOrd="0" parTransId="{0BDAC7E9-83EE-4EC5-B5F8-2271361E99D8}" sibTransId="{1BB9C8BE-618B-4EF8-86FC-A3021C6F1831}"/>
    <dgm:cxn modelId="{E721E0A4-D448-481A-B868-76D3362D6E9C}" type="presOf" srcId="{2D99434C-2883-48EC-86A7-AC54DA2282FA}" destId="{F5ACDB97-7C52-48DE-932F-EBBE606BDD23}" srcOrd="0" destOrd="0" presId="urn:microsoft.com/office/officeart/2005/8/layout/vList2"/>
    <dgm:cxn modelId="{3F2814B3-1023-4901-B362-1D4E82534CD9}" type="presOf" srcId="{1515352F-83D2-4457-B94D-E0ED7BB5D88D}" destId="{C88CE489-D912-4A51-A9E5-06D48DFE59C3}" srcOrd="0" destOrd="0" presId="urn:microsoft.com/office/officeart/2005/8/layout/vList2"/>
    <dgm:cxn modelId="{5360A8B3-812E-4267-816C-2501FC8FAC64}" srcId="{2D99434C-2883-48EC-86A7-AC54DA2282FA}" destId="{1515352F-83D2-4457-B94D-E0ED7BB5D88D}" srcOrd="3" destOrd="0" parTransId="{DCF6C9EF-D497-464C-A784-2D548D7C1BCB}" sibTransId="{B6ABDB7B-7540-438C-9D93-FCC7B38F6CCC}"/>
    <dgm:cxn modelId="{C1EFB0B8-08D0-425F-8FBD-5BAE1AFDCD76}" srcId="{2D99434C-2883-48EC-86A7-AC54DA2282FA}" destId="{E8A5E151-28F0-4C9D-A05E-D5A643E757A5}" srcOrd="2" destOrd="0" parTransId="{640CBD97-A4B1-44EB-83AE-DE79D6794413}" sibTransId="{E096CBAF-87E4-4836-9A8F-91ED2A7A8C83}"/>
    <dgm:cxn modelId="{7F9B37C3-C605-4B9F-950B-A16A48FDE4B1}" type="presOf" srcId="{990C961D-2C41-41D3-BFA6-ECADC0624172}" destId="{7124175B-7279-415A-A4EF-A4BDCEE59F08}" srcOrd="0" destOrd="0" presId="urn:microsoft.com/office/officeart/2005/8/layout/vList2"/>
    <dgm:cxn modelId="{33A55AF0-6233-4BB3-9DBE-ABDF07874A99}" type="presOf" srcId="{259DEA29-98BB-4CB8-8B76-5D418689ED16}" destId="{E2CDED9E-037D-4D85-A492-642F2F2E6014}" srcOrd="0" destOrd="0" presId="urn:microsoft.com/office/officeart/2005/8/layout/vList2"/>
    <dgm:cxn modelId="{41B5959C-FEE4-4E39-BEAE-E2B2EF9E9B21}" type="presParOf" srcId="{F5ACDB97-7C52-48DE-932F-EBBE606BDD23}" destId="{E2CDED9E-037D-4D85-A492-642F2F2E6014}" srcOrd="0" destOrd="0" presId="urn:microsoft.com/office/officeart/2005/8/layout/vList2"/>
    <dgm:cxn modelId="{0F62D86B-4200-4A18-A28B-1AC20A27A099}" type="presParOf" srcId="{F5ACDB97-7C52-48DE-932F-EBBE606BDD23}" destId="{7F889407-5608-40F2-8E57-94E77FC7800B}" srcOrd="1" destOrd="0" presId="urn:microsoft.com/office/officeart/2005/8/layout/vList2"/>
    <dgm:cxn modelId="{A81E6ADA-CE6D-46BE-B567-69FB6C4F3348}" type="presParOf" srcId="{F5ACDB97-7C52-48DE-932F-EBBE606BDD23}" destId="{7124175B-7279-415A-A4EF-A4BDCEE59F08}" srcOrd="2" destOrd="0" presId="urn:microsoft.com/office/officeart/2005/8/layout/vList2"/>
    <dgm:cxn modelId="{C892203A-B0D9-4D8D-AC5B-9A74CB1FFDCE}" type="presParOf" srcId="{F5ACDB97-7C52-48DE-932F-EBBE606BDD23}" destId="{E25AAFC5-0D1C-4FE9-B885-D468E1902EFA}" srcOrd="3" destOrd="0" presId="urn:microsoft.com/office/officeart/2005/8/layout/vList2"/>
    <dgm:cxn modelId="{6238817B-B295-465C-92C0-CA2875032C4F}" type="presParOf" srcId="{F5ACDB97-7C52-48DE-932F-EBBE606BDD23}" destId="{736D4545-AC31-4D43-A816-FFDDC5DFD3A8}" srcOrd="4" destOrd="0" presId="urn:microsoft.com/office/officeart/2005/8/layout/vList2"/>
    <dgm:cxn modelId="{1D20F67B-652D-4D20-81EF-4869CDB0EC1C}" type="presParOf" srcId="{F5ACDB97-7C52-48DE-932F-EBBE606BDD23}" destId="{91BA90ED-59D7-4414-8F32-196B0FF2CE55}" srcOrd="5" destOrd="0" presId="urn:microsoft.com/office/officeart/2005/8/layout/vList2"/>
    <dgm:cxn modelId="{9E74364D-E5BA-4657-A8B1-478B1928EBD1}" type="presParOf" srcId="{F5ACDB97-7C52-48DE-932F-EBBE606BDD23}" destId="{C88CE489-D912-4A51-A9E5-06D48DFE59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BFFAA2-855C-4709-9090-50011846B2A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450133-C18B-47E7-95F7-23A10399A841}">
      <dgm:prSet/>
      <dgm:spPr/>
      <dgm:t>
        <a:bodyPr/>
        <a:lstStyle/>
        <a:p>
          <a:r>
            <a:rPr lang="en-US"/>
            <a:t>Plant 3 nectar plant + 1 host plant</a:t>
          </a:r>
        </a:p>
      </dgm:t>
    </dgm:pt>
    <dgm:pt modelId="{7F80BF7C-22B1-4AE6-A696-8D69714A8D6E}" type="parTrans" cxnId="{83F7651C-3E1D-4761-BB3F-C90BF46429D0}">
      <dgm:prSet/>
      <dgm:spPr/>
      <dgm:t>
        <a:bodyPr/>
        <a:lstStyle/>
        <a:p>
          <a:endParaRPr lang="en-US"/>
        </a:p>
      </dgm:t>
    </dgm:pt>
    <dgm:pt modelId="{C6A2C550-6876-44AF-A88A-6E499E723BE4}" type="sibTrans" cxnId="{83F7651C-3E1D-4761-BB3F-C90BF46429D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6D620043-CCE1-4CF3-9361-6C2B00180983}">
      <dgm:prSet/>
      <dgm:spPr/>
      <dgm:t>
        <a:bodyPr/>
        <a:lstStyle/>
        <a:p>
          <a:r>
            <a:rPr lang="en-US"/>
            <a:t>Reduce lawn, increase habitat. Minimize severe tree cuttings</a:t>
          </a:r>
        </a:p>
      </dgm:t>
    </dgm:pt>
    <dgm:pt modelId="{1EACE0C6-181D-4E0E-8AB9-74AFBC31D718}" type="parTrans" cxnId="{3CDBFD3F-5383-412F-95E7-055406A6714E}">
      <dgm:prSet/>
      <dgm:spPr/>
      <dgm:t>
        <a:bodyPr/>
        <a:lstStyle/>
        <a:p>
          <a:endParaRPr lang="en-US"/>
        </a:p>
      </dgm:t>
    </dgm:pt>
    <dgm:pt modelId="{EB3C8E7E-6B46-4067-A01A-CC5E926418C0}" type="sibTrans" cxnId="{3CDBFD3F-5383-412F-95E7-055406A6714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E2B60996-D597-4FB4-BFA4-9F4DB573F00A}">
      <dgm:prSet/>
      <dgm:spPr/>
      <dgm:t>
        <a:bodyPr/>
        <a:lstStyle/>
        <a:p>
          <a:r>
            <a:rPr lang="en-US"/>
            <a:t>Share cuttings, seedlings with friends and neighbors</a:t>
          </a:r>
        </a:p>
      </dgm:t>
    </dgm:pt>
    <dgm:pt modelId="{7E4E8BB6-FEC2-4FAF-91D7-7DEE118AE1F1}" type="parTrans" cxnId="{DC454862-F147-4479-AC4F-28C004C82BB5}">
      <dgm:prSet/>
      <dgm:spPr/>
      <dgm:t>
        <a:bodyPr/>
        <a:lstStyle/>
        <a:p>
          <a:endParaRPr lang="en-US"/>
        </a:p>
      </dgm:t>
    </dgm:pt>
    <dgm:pt modelId="{0C713E26-6C3C-4B63-9184-A47851F74E3B}" type="sibTrans" cxnId="{DC454862-F147-4479-AC4F-28C004C82BB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82917A5-5566-462C-B5B1-C0C63FFF4B4B}">
      <dgm:prSet/>
      <dgm:spPr/>
      <dgm:t>
        <a:bodyPr/>
        <a:lstStyle/>
        <a:p>
          <a:r>
            <a:rPr lang="en-US"/>
            <a:t>Join local butterfly counts, or garden walks, or our garden club</a:t>
          </a:r>
        </a:p>
      </dgm:t>
    </dgm:pt>
    <dgm:pt modelId="{17A1998D-D856-4619-A938-AD85B82CA660}" type="parTrans" cxnId="{1CD2CDB5-1DAD-4CF6-BEE3-39A9140311F2}">
      <dgm:prSet/>
      <dgm:spPr/>
      <dgm:t>
        <a:bodyPr/>
        <a:lstStyle/>
        <a:p>
          <a:endParaRPr lang="en-US"/>
        </a:p>
      </dgm:t>
    </dgm:pt>
    <dgm:pt modelId="{1127662E-9F10-4C28-A248-AC93F794D99B}" type="sibTrans" cxnId="{1CD2CDB5-1DAD-4CF6-BEE3-39A9140311F2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C908DAF-35D6-4D97-85CB-602BBA883E09}">
      <dgm:prSet/>
      <dgm:spPr/>
      <dgm:t>
        <a:bodyPr/>
        <a:lstStyle/>
        <a:p>
          <a:r>
            <a:rPr lang="en-US"/>
            <a:t>Teach kids, family and friends about pollinators. In person or social media</a:t>
          </a:r>
        </a:p>
      </dgm:t>
    </dgm:pt>
    <dgm:pt modelId="{DE3FDC09-7023-4F7C-B67F-D712B843D341}" type="parTrans" cxnId="{89D90EFC-A88F-4765-A887-44A903720D8C}">
      <dgm:prSet/>
      <dgm:spPr/>
      <dgm:t>
        <a:bodyPr/>
        <a:lstStyle/>
        <a:p>
          <a:endParaRPr lang="en-US"/>
        </a:p>
      </dgm:t>
    </dgm:pt>
    <dgm:pt modelId="{662C0AE6-AF09-442A-97D8-13498CE74121}" type="sibTrans" cxnId="{89D90EFC-A88F-4765-A887-44A903720D8C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FBF360F8-05B3-455E-8851-DDEDF79FE8EA}" type="pres">
      <dgm:prSet presAssocID="{D1BFFAA2-855C-4709-9090-50011846B2A0}" presName="Name0" presStyleCnt="0">
        <dgm:presLayoutVars>
          <dgm:animLvl val="lvl"/>
          <dgm:resizeHandles val="exact"/>
        </dgm:presLayoutVars>
      </dgm:prSet>
      <dgm:spPr/>
    </dgm:pt>
    <dgm:pt modelId="{0BE5405D-9AFF-4BAD-BCC9-C7D5B4960D7D}" type="pres">
      <dgm:prSet presAssocID="{17450133-C18B-47E7-95F7-23A10399A841}" presName="compositeNode" presStyleCnt="0">
        <dgm:presLayoutVars>
          <dgm:bulletEnabled val="1"/>
        </dgm:presLayoutVars>
      </dgm:prSet>
      <dgm:spPr/>
    </dgm:pt>
    <dgm:pt modelId="{E0B63054-485A-4A92-BD18-702E191F77A2}" type="pres">
      <dgm:prSet presAssocID="{17450133-C18B-47E7-95F7-23A10399A841}" presName="bgRect" presStyleLbl="alignNode1" presStyleIdx="0" presStyleCnt="5"/>
      <dgm:spPr/>
    </dgm:pt>
    <dgm:pt modelId="{BA6BF8B2-C642-435A-AA63-F1F108DAE99C}" type="pres">
      <dgm:prSet presAssocID="{C6A2C550-6876-44AF-A88A-6E499E723BE4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E216FE77-4395-45B6-B0EA-F1DDC4E0CB0B}" type="pres">
      <dgm:prSet presAssocID="{17450133-C18B-47E7-95F7-23A10399A841}" presName="nodeRect" presStyleLbl="alignNode1" presStyleIdx="0" presStyleCnt="5">
        <dgm:presLayoutVars>
          <dgm:bulletEnabled val="1"/>
        </dgm:presLayoutVars>
      </dgm:prSet>
      <dgm:spPr/>
    </dgm:pt>
    <dgm:pt modelId="{D2EEBC5D-D0D4-482B-8F7B-CCCE4426E6F7}" type="pres">
      <dgm:prSet presAssocID="{C6A2C550-6876-44AF-A88A-6E499E723BE4}" presName="sibTrans" presStyleCnt="0"/>
      <dgm:spPr/>
    </dgm:pt>
    <dgm:pt modelId="{4B7EFA1B-A4A4-495A-8683-57B5754EFD46}" type="pres">
      <dgm:prSet presAssocID="{6D620043-CCE1-4CF3-9361-6C2B00180983}" presName="compositeNode" presStyleCnt="0">
        <dgm:presLayoutVars>
          <dgm:bulletEnabled val="1"/>
        </dgm:presLayoutVars>
      </dgm:prSet>
      <dgm:spPr/>
    </dgm:pt>
    <dgm:pt modelId="{F44386DD-E2A3-4C99-A987-A3B4C26E1320}" type="pres">
      <dgm:prSet presAssocID="{6D620043-CCE1-4CF3-9361-6C2B00180983}" presName="bgRect" presStyleLbl="alignNode1" presStyleIdx="1" presStyleCnt="5"/>
      <dgm:spPr/>
    </dgm:pt>
    <dgm:pt modelId="{99567098-FE1B-44D2-B6A0-5209BBBD6B3E}" type="pres">
      <dgm:prSet presAssocID="{EB3C8E7E-6B46-4067-A01A-CC5E926418C0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0FD34014-07EF-423D-A3CB-58CBF95BD262}" type="pres">
      <dgm:prSet presAssocID="{6D620043-CCE1-4CF3-9361-6C2B00180983}" presName="nodeRect" presStyleLbl="alignNode1" presStyleIdx="1" presStyleCnt="5">
        <dgm:presLayoutVars>
          <dgm:bulletEnabled val="1"/>
        </dgm:presLayoutVars>
      </dgm:prSet>
      <dgm:spPr/>
    </dgm:pt>
    <dgm:pt modelId="{839129EA-9952-4E98-B227-AE0658E23197}" type="pres">
      <dgm:prSet presAssocID="{EB3C8E7E-6B46-4067-A01A-CC5E926418C0}" presName="sibTrans" presStyleCnt="0"/>
      <dgm:spPr/>
    </dgm:pt>
    <dgm:pt modelId="{268C65C5-F799-40E4-8CFD-44E9D1EFFE2D}" type="pres">
      <dgm:prSet presAssocID="{E2B60996-D597-4FB4-BFA4-9F4DB573F00A}" presName="compositeNode" presStyleCnt="0">
        <dgm:presLayoutVars>
          <dgm:bulletEnabled val="1"/>
        </dgm:presLayoutVars>
      </dgm:prSet>
      <dgm:spPr/>
    </dgm:pt>
    <dgm:pt modelId="{6F2F7D43-1F2F-4923-BA3D-9AB6E0FC8475}" type="pres">
      <dgm:prSet presAssocID="{E2B60996-D597-4FB4-BFA4-9F4DB573F00A}" presName="bgRect" presStyleLbl="alignNode1" presStyleIdx="2" presStyleCnt="5"/>
      <dgm:spPr/>
    </dgm:pt>
    <dgm:pt modelId="{F70DC7E6-353F-4A8A-BB70-DF3305B73E6C}" type="pres">
      <dgm:prSet presAssocID="{0C713E26-6C3C-4B63-9184-A47851F74E3B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7729C18E-E5DB-4B3F-B51E-EAA26C74E08F}" type="pres">
      <dgm:prSet presAssocID="{E2B60996-D597-4FB4-BFA4-9F4DB573F00A}" presName="nodeRect" presStyleLbl="alignNode1" presStyleIdx="2" presStyleCnt="5">
        <dgm:presLayoutVars>
          <dgm:bulletEnabled val="1"/>
        </dgm:presLayoutVars>
      </dgm:prSet>
      <dgm:spPr/>
    </dgm:pt>
    <dgm:pt modelId="{2D770C73-9C6B-4B6E-9B46-21073E34B175}" type="pres">
      <dgm:prSet presAssocID="{0C713E26-6C3C-4B63-9184-A47851F74E3B}" presName="sibTrans" presStyleCnt="0"/>
      <dgm:spPr/>
    </dgm:pt>
    <dgm:pt modelId="{93201D10-21A7-4E31-A0D1-198A16D63BDD}" type="pres">
      <dgm:prSet presAssocID="{482917A5-5566-462C-B5B1-C0C63FFF4B4B}" presName="compositeNode" presStyleCnt="0">
        <dgm:presLayoutVars>
          <dgm:bulletEnabled val="1"/>
        </dgm:presLayoutVars>
      </dgm:prSet>
      <dgm:spPr/>
    </dgm:pt>
    <dgm:pt modelId="{1D810FC9-B37E-4488-A1F2-00C46F8E8A20}" type="pres">
      <dgm:prSet presAssocID="{482917A5-5566-462C-B5B1-C0C63FFF4B4B}" presName="bgRect" presStyleLbl="alignNode1" presStyleIdx="3" presStyleCnt="5"/>
      <dgm:spPr/>
    </dgm:pt>
    <dgm:pt modelId="{5E7B23D7-8417-4845-95E8-CF23040E35F6}" type="pres">
      <dgm:prSet presAssocID="{1127662E-9F10-4C28-A248-AC93F794D99B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C4B9E0FA-3C4D-429A-B691-F1D5C33BCB38}" type="pres">
      <dgm:prSet presAssocID="{482917A5-5566-462C-B5B1-C0C63FFF4B4B}" presName="nodeRect" presStyleLbl="alignNode1" presStyleIdx="3" presStyleCnt="5">
        <dgm:presLayoutVars>
          <dgm:bulletEnabled val="1"/>
        </dgm:presLayoutVars>
      </dgm:prSet>
      <dgm:spPr/>
    </dgm:pt>
    <dgm:pt modelId="{1CFD43DB-FE42-4844-97E8-5F23D1CD331B}" type="pres">
      <dgm:prSet presAssocID="{1127662E-9F10-4C28-A248-AC93F794D99B}" presName="sibTrans" presStyleCnt="0"/>
      <dgm:spPr/>
    </dgm:pt>
    <dgm:pt modelId="{AF8E6E36-9954-42F9-B619-63432A54E980}" type="pres">
      <dgm:prSet presAssocID="{7C908DAF-35D6-4D97-85CB-602BBA883E09}" presName="compositeNode" presStyleCnt="0">
        <dgm:presLayoutVars>
          <dgm:bulletEnabled val="1"/>
        </dgm:presLayoutVars>
      </dgm:prSet>
      <dgm:spPr/>
    </dgm:pt>
    <dgm:pt modelId="{32B79A3B-D02C-489F-8FF4-85F59ADDACFB}" type="pres">
      <dgm:prSet presAssocID="{7C908DAF-35D6-4D97-85CB-602BBA883E09}" presName="bgRect" presStyleLbl="alignNode1" presStyleIdx="4" presStyleCnt="5"/>
      <dgm:spPr/>
    </dgm:pt>
    <dgm:pt modelId="{40B8AE10-3716-4719-A4C7-B4E27BCD55F3}" type="pres">
      <dgm:prSet presAssocID="{662C0AE6-AF09-442A-97D8-13498CE74121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2FBB177C-0C83-4FC6-98E3-43A37EB35796}" type="pres">
      <dgm:prSet presAssocID="{7C908DAF-35D6-4D97-85CB-602BBA883E09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48F4F401-3093-4C9F-B314-5C936ECA7585}" type="presOf" srcId="{D1BFFAA2-855C-4709-9090-50011846B2A0}" destId="{FBF360F8-05B3-455E-8851-DDEDF79FE8EA}" srcOrd="0" destOrd="0" presId="urn:microsoft.com/office/officeart/2016/7/layout/LinearBlockProcessNumbered"/>
    <dgm:cxn modelId="{0C3E4008-6D10-46D6-8D22-AC2BCF7B0C23}" type="presOf" srcId="{662C0AE6-AF09-442A-97D8-13498CE74121}" destId="{40B8AE10-3716-4719-A4C7-B4E27BCD55F3}" srcOrd="0" destOrd="0" presId="urn:microsoft.com/office/officeart/2016/7/layout/LinearBlockProcessNumbered"/>
    <dgm:cxn modelId="{83F7651C-3E1D-4761-BB3F-C90BF46429D0}" srcId="{D1BFFAA2-855C-4709-9090-50011846B2A0}" destId="{17450133-C18B-47E7-95F7-23A10399A841}" srcOrd="0" destOrd="0" parTransId="{7F80BF7C-22B1-4AE6-A696-8D69714A8D6E}" sibTransId="{C6A2C550-6876-44AF-A88A-6E499E723BE4}"/>
    <dgm:cxn modelId="{8ABC0229-F802-4621-914A-36CED13EB7F9}" type="presOf" srcId="{6D620043-CCE1-4CF3-9361-6C2B00180983}" destId="{F44386DD-E2A3-4C99-A987-A3B4C26E1320}" srcOrd="0" destOrd="0" presId="urn:microsoft.com/office/officeart/2016/7/layout/LinearBlockProcessNumbered"/>
    <dgm:cxn modelId="{BCA57C2D-E844-44C1-A42C-35B608656793}" type="presOf" srcId="{482917A5-5566-462C-B5B1-C0C63FFF4B4B}" destId="{1D810FC9-B37E-4488-A1F2-00C46F8E8A20}" srcOrd="0" destOrd="0" presId="urn:microsoft.com/office/officeart/2016/7/layout/LinearBlockProcessNumbered"/>
    <dgm:cxn modelId="{9F5CFB34-3E48-4C4D-8CBC-C386E9A17EF1}" type="presOf" srcId="{0C713E26-6C3C-4B63-9184-A47851F74E3B}" destId="{F70DC7E6-353F-4A8A-BB70-DF3305B73E6C}" srcOrd="0" destOrd="0" presId="urn:microsoft.com/office/officeart/2016/7/layout/LinearBlockProcessNumbered"/>
    <dgm:cxn modelId="{EF1F133A-6424-4D2D-89B2-A1A353D4ADBD}" type="presOf" srcId="{17450133-C18B-47E7-95F7-23A10399A841}" destId="{E216FE77-4395-45B6-B0EA-F1DDC4E0CB0B}" srcOrd="1" destOrd="0" presId="urn:microsoft.com/office/officeart/2016/7/layout/LinearBlockProcessNumbered"/>
    <dgm:cxn modelId="{3CDBFD3F-5383-412F-95E7-055406A6714E}" srcId="{D1BFFAA2-855C-4709-9090-50011846B2A0}" destId="{6D620043-CCE1-4CF3-9361-6C2B00180983}" srcOrd="1" destOrd="0" parTransId="{1EACE0C6-181D-4E0E-8AB9-74AFBC31D718}" sibTransId="{EB3C8E7E-6B46-4067-A01A-CC5E926418C0}"/>
    <dgm:cxn modelId="{5BB29D5E-5681-4B54-94BF-B4592034AA31}" type="presOf" srcId="{C6A2C550-6876-44AF-A88A-6E499E723BE4}" destId="{BA6BF8B2-C642-435A-AA63-F1F108DAE99C}" srcOrd="0" destOrd="0" presId="urn:microsoft.com/office/officeart/2016/7/layout/LinearBlockProcessNumbered"/>
    <dgm:cxn modelId="{DC454862-F147-4479-AC4F-28C004C82BB5}" srcId="{D1BFFAA2-855C-4709-9090-50011846B2A0}" destId="{E2B60996-D597-4FB4-BFA4-9F4DB573F00A}" srcOrd="2" destOrd="0" parTransId="{7E4E8BB6-FEC2-4FAF-91D7-7DEE118AE1F1}" sibTransId="{0C713E26-6C3C-4B63-9184-A47851F74E3B}"/>
    <dgm:cxn modelId="{30968F4D-DA94-46C0-91CE-4B119114ED00}" type="presOf" srcId="{6D620043-CCE1-4CF3-9361-6C2B00180983}" destId="{0FD34014-07EF-423D-A3CB-58CBF95BD262}" srcOrd="1" destOrd="0" presId="urn:microsoft.com/office/officeart/2016/7/layout/LinearBlockProcessNumbered"/>
    <dgm:cxn modelId="{EF4B4951-A7DB-462A-A7A8-1B8761E83FFA}" type="presOf" srcId="{E2B60996-D597-4FB4-BFA4-9F4DB573F00A}" destId="{6F2F7D43-1F2F-4923-BA3D-9AB6E0FC8475}" srcOrd="0" destOrd="0" presId="urn:microsoft.com/office/officeart/2016/7/layout/LinearBlockProcessNumbered"/>
    <dgm:cxn modelId="{1713DB58-12EA-4BF1-BACA-82D42FB6D608}" type="presOf" srcId="{7C908DAF-35D6-4D97-85CB-602BBA883E09}" destId="{2FBB177C-0C83-4FC6-98E3-43A37EB35796}" srcOrd="1" destOrd="0" presId="urn:microsoft.com/office/officeart/2016/7/layout/LinearBlockProcessNumbered"/>
    <dgm:cxn modelId="{ECEE8F7E-F670-43D8-B5E4-EFDD63A9595F}" type="presOf" srcId="{EB3C8E7E-6B46-4067-A01A-CC5E926418C0}" destId="{99567098-FE1B-44D2-B6A0-5209BBBD6B3E}" srcOrd="0" destOrd="0" presId="urn:microsoft.com/office/officeart/2016/7/layout/LinearBlockProcessNumbered"/>
    <dgm:cxn modelId="{3551FC91-2BE2-423C-8F70-EFE631ABB3DD}" type="presOf" srcId="{17450133-C18B-47E7-95F7-23A10399A841}" destId="{E0B63054-485A-4A92-BD18-702E191F77A2}" srcOrd="0" destOrd="0" presId="urn:microsoft.com/office/officeart/2016/7/layout/LinearBlockProcessNumbered"/>
    <dgm:cxn modelId="{81A69796-C6F6-472E-9DB8-27DEA845731E}" type="presOf" srcId="{482917A5-5566-462C-B5B1-C0C63FFF4B4B}" destId="{C4B9E0FA-3C4D-429A-B691-F1D5C33BCB38}" srcOrd="1" destOrd="0" presId="urn:microsoft.com/office/officeart/2016/7/layout/LinearBlockProcessNumbered"/>
    <dgm:cxn modelId="{B1377DA0-A2AC-40DA-8E9B-D92CCBB1190E}" type="presOf" srcId="{1127662E-9F10-4C28-A248-AC93F794D99B}" destId="{5E7B23D7-8417-4845-95E8-CF23040E35F6}" srcOrd="0" destOrd="0" presId="urn:microsoft.com/office/officeart/2016/7/layout/LinearBlockProcessNumbered"/>
    <dgm:cxn modelId="{1CD2CDB5-1DAD-4CF6-BEE3-39A9140311F2}" srcId="{D1BFFAA2-855C-4709-9090-50011846B2A0}" destId="{482917A5-5566-462C-B5B1-C0C63FFF4B4B}" srcOrd="3" destOrd="0" parTransId="{17A1998D-D856-4619-A938-AD85B82CA660}" sibTransId="{1127662E-9F10-4C28-A248-AC93F794D99B}"/>
    <dgm:cxn modelId="{DCCC00F4-59CA-4860-8AF1-2E4C8D33DEC4}" type="presOf" srcId="{7C908DAF-35D6-4D97-85CB-602BBA883E09}" destId="{32B79A3B-D02C-489F-8FF4-85F59ADDACFB}" srcOrd="0" destOrd="0" presId="urn:microsoft.com/office/officeart/2016/7/layout/LinearBlockProcessNumbered"/>
    <dgm:cxn modelId="{D69648F7-3B09-41F0-B7BC-AA3A138CF0A9}" type="presOf" srcId="{E2B60996-D597-4FB4-BFA4-9F4DB573F00A}" destId="{7729C18E-E5DB-4B3F-B51E-EAA26C74E08F}" srcOrd="1" destOrd="0" presId="urn:microsoft.com/office/officeart/2016/7/layout/LinearBlockProcessNumbered"/>
    <dgm:cxn modelId="{89D90EFC-A88F-4765-A887-44A903720D8C}" srcId="{D1BFFAA2-855C-4709-9090-50011846B2A0}" destId="{7C908DAF-35D6-4D97-85CB-602BBA883E09}" srcOrd="4" destOrd="0" parTransId="{DE3FDC09-7023-4F7C-B67F-D712B843D341}" sibTransId="{662C0AE6-AF09-442A-97D8-13498CE74121}"/>
    <dgm:cxn modelId="{919AAA54-EB0B-41D4-BC38-79BFC89D3C04}" type="presParOf" srcId="{FBF360F8-05B3-455E-8851-DDEDF79FE8EA}" destId="{0BE5405D-9AFF-4BAD-BCC9-C7D5B4960D7D}" srcOrd="0" destOrd="0" presId="urn:microsoft.com/office/officeart/2016/7/layout/LinearBlockProcessNumbered"/>
    <dgm:cxn modelId="{2B11DB3F-CF8D-468C-9AB3-520C0C5961FD}" type="presParOf" srcId="{0BE5405D-9AFF-4BAD-BCC9-C7D5B4960D7D}" destId="{E0B63054-485A-4A92-BD18-702E191F77A2}" srcOrd="0" destOrd="0" presId="urn:microsoft.com/office/officeart/2016/7/layout/LinearBlockProcessNumbered"/>
    <dgm:cxn modelId="{9E804EE3-42FB-4643-9E59-26F3E434375D}" type="presParOf" srcId="{0BE5405D-9AFF-4BAD-BCC9-C7D5B4960D7D}" destId="{BA6BF8B2-C642-435A-AA63-F1F108DAE99C}" srcOrd="1" destOrd="0" presId="urn:microsoft.com/office/officeart/2016/7/layout/LinearBlockProcessNumbered"/>
    <dgm:cxn modelId="{96FC4247-BF42-498E-AC76-A9F2680BCB87}" type="presParOf" srcId="{0BE5405D-9AFF-4BAD-BCC9-C7D5B4960D7D}" destId="{E216FE77-4395-45B6-B0EA-F1DDC4E0CB0B}" srcOrd="2" destOrd="0" presId="urn:microsoft.com/office/officeart/2016/7/layout/LinearBlockProcessNumbered"/>
    <dgm:cxn modelId="{F0434D81-DD8B-4795-A514-55CE14FE6E1D}" type="presParOf" srcId="{FBF360F8-05B3-455E-8851-DDEDF79FE8EA}" destId="{D2EEBC5D-D0D4-482B-8F7B-CCCE4426E6F7}" srcOrd="1" destOrd="0" presId="urn:microsoft.com/office/officeart/2016/7/layout/LinearBlockProcessNumbered"/>
    <dgm:cxn modelId="{8AAC0175-D75E-477B-B30A-296A2B7076C5}" type="presParOf" srcId="{FBF360F8-05B3-455E-8851-DDEDF79FE8EA}" destId="{4B7EFA1B-A4A4-495A-8683-57B5754EFD46}" srcOrd="2" destOrd="0" presId="urn:microsoft.com/office/officeart/2016/7/layout/LinearBlockProcessNumbered"/>
    <dgm:cxn modelId="{3C6EE889-FED2-4CCA-A34D-4F525E29D519}" type="presParOf" srcId="{4B7EFA1B-A4A4-495A-8683-57B5754EFD46}" destId="{F44386DD-E2A3-4C99-A987-A3B4C26E1320}" srcOrd="0" destOrd="0" presId="urn:microsoft.com/office/officeart/2016/7/layout/LinearBlockProcessNumbered"/>
    <dgm:cxn modelId="{6AF36AEB-6658-4945-AD61-869427E1D904}" type="presParOf" srcId="{4B7EFA1B-A4A4-495A-8683-57B5754EFD46}" destId="{99567098-FE1B-44D2-B6A0-5209BBBD6B3E}" srcOrd="1" destOrd="0" presId="urn:microsoft.com/office/officeart/2016/7/layout/LinearBlockProcessNumbered"/>
    <dgm:cxn modelId="{EF09BA69-2900-431E-A6FA-99A17D109147}" type="presParOf" srcId="{4B7EFA1B-A4A4-495A-8683-57B5754EFD46}" destId="{0FD34014-07EF-423D-A3CB-58CBF95BD262}" srcOrd="2" destOrd="0" presId="urn:microsoft.com/office/officeart/2016/7/layout/LinearBlockProcessNumbered"/>
    <dgm:cxn modelId="{5DA2E24E-D4F0-4C0D-A595-801519881520}" type="presParOf" srcId="{FBF360F8-05B3-455E-8851-DDEDF79FE8EA}" destId="{839129EA-9952-4E98-B227-AE0658E23197}" srcOrd="3" destOrd="0" presId="urn:microsoft.com/office/officeart/2016/7/layout/LinearBlockProcessNumbered"/>
    <dgm:cxn modelId="{52F1B3A7-BE36-4C91-918D-895D5C92762C}" type="presParOf" srcId="{FBF360F8-05B3-455E-8851-DDEDF79FE8EA}" destId="{268C65C5-F799-40E4-8CFD-44E9D1EFFE2D}" srcOrd="4" destOrd="0" presId="urn:microsoft.com/office/officeart/2016/7/layout/LinearBlockProcessNumbered"/>
    <dgm:cxn modelId="{8DCBFC37-F29F-4AC0-8E45-35AE44F2CDC3}" type="presParOf" srcId="{268C65C5-F799-40E4-8CFD-44E9D1EFFE2D}" destId="{6F2F7D43-1F2F-4923-BA3D-9AB6E0FC8475}" srcOrd="0" destOrd="0" presId="urn:microsoft.com/office/officeart/2016/7/layout/LinearBlockProcessNumbered"/>
    <dgm:cxn modelId="{302376C4-8697-4E73-8E7E-6402CAC1A5DB}" type="presParOf" srcId="{268C65C5-F799-40E4-8CFD-44E9D1EFFE2D}" destId="{F70DC7E6-353F-4A8A-BB70-DF3305B73E6C}" srcOrd="1" destOrd="0" presId="urn:microsoft.com/office/officeart/2016/7/layout/LinearBlockProcessNumbered"/>
    <dgm:cxn modelId="{2BE2593B-8D6B-4814-81CE-17E280BE4B8C}" type="presParOf" srcId="{268C65C5-F799-40E4-8CFD-44E9D1EFFE2D}" destId="{7729C18E-E5DB-4B3F-B51E-EAA26C74E08F}" srcOrd="2" destOrd="0" presId="urn:microsoft.com/office/officeart/2016/7/layout/LinearBlockProcessNumbered"/>
    <dgm:cxn modelId="{0CD4BBEC-ED6C-4A65-A470-1EAC0052EE17}" type="presParOf" srcId="{FBF360F8-05B3-455E-8851-DDEDF79FE8EA}" destId="{2D770C73-9C6B-4B6E-9B46-21073E34B175}" srcOrd="5" destOrd="0" presId="urn:microsoft.com/office/officeart/2016/7/layout/LinearBlockProcessNumbered"/>
    <dgm:cxn modelId="{B57026DE-AA21-4AF1-96D4-4989D7AD29F4}" type="presParOf" srcId="{FBF360F8-05B3-455E-8851-DDEDF79FE8EA}" destId="{93201D10-21A7-4E31-A0D1-198A16D63BDD}" srcOrd="6" destOrd="0" presId="urn:microsoft.com/office/officeart/2016/7/layout/LinearBlockProcessNumbered"/>
    <dgm:cxn modelId="{821DEA8C-62DC-4DCD-AEEC-C666DD31F030}" type="presParOf" srcId="{93201D10-21A7-4E31-A0D1-198A16D63BDD}" destId="{1D810FC9-B37E-4488-A1F2-00C46F8E8A20}" srcOrd="0" destOrd="0" presId="urn:microsoft.com/office/officeart/2016/7/layout/LinearBlockProcessNumbered"/>
    <dgm:cxn modelId="{AF242800-AE93-4FCD-9D51-EED412005F0A}" type="presParOf" srcId="{93201D10-21A7-4E31-A0D1-198A16D63BDD}" destId="{5E7B23D7-8417-4845-95E8-CF23040E35F6}" srcOrd="1" destOrd="0" presId="urn:microsoft.com/office/officeart/2016/7/layout/LinearBlockProcessNumbered"/>
    <dgm:cxn modelId="{E0132D48-5D8E-4F3B-BAA1-DD1D019ABF62}" type="presParOf" srcId="{93201D10-21A7-4E31-A0D1-198A16D63BDD}" destId="{C4B9E0FA-3C4D-429A-B691-F1D5C33BCB38}" srcOrd="2" destOrd="0" presId="urn:microsoft.com/office/officeart/2016/7/layout/LinearBlockProcessNumbered"/>
    <dgm:cxn modelId="{086E249E-32F1-46D5-8006-6305610E6621}" type="presParOf" srcId="{FBF360F8-05B3-455E-8851-DDEDF79FE8EA}" destId="{1CFD43DB-FE42-4844-97E8-5F23D1CD331B}" srcOrd="7" destOrd="0" presId="urn:microsoft.com/office/officeart/2016/7/layout/LinearBlockProcessNumbered"/>
    <dgm:cxn modelId="{63E2D9A8-0DE4-4D50-B3D9-AAE09A466157}" type="presParOf" srcId="{FBF360F8-05B3-455E-8851-DDEDF79FE8EA}" destId="{AF8E6E36-9954-42F9-B619-63432A54E980}" srcOrd="8" destOrd="0" presId="urn:microsoft.com/office/officeart/2016/7/layout/LinearBlockProcessNumbered"/>
    <dgm:cxn modelId="{7E9FF1E5-94A2-4D5D-B06A-18A866E4AF6D}" type="presParOf" srcId="{AF8E6E36-9954-42F9-B619-63432A54E980}" destId="{32B79A3B-D02C-489F-8FF4-85F59ADDACFB}" srcOrd="0" destOrd="0" presId="urn:microsoft.com/office/officeart/2016/7/layout/LinearBlockProcessNumbered"/>
    <dgm:cxn modelId="{494F8E62-ADB9-43B5-B96D-DF12EA9DE66F}" type="presParOf" srcId="{AF8E6E36-9954-42F9-B619-63432A54E980}" destId="{40B8AE10-3716-4719-A4C7-B4E27BCD55F3}" srcOrd="1" destOrd="0" presId="urn:microsoft.com/office/officeart/2016/7/layout/LinearBlockProcessNumbered"/>
    <dgm:cxn modelId="{3F9AFA64-85F7-4A89-A080-04AF8BFB3B7C}" type="presParOf" srcId="{AF8E6E36-9954-42F9-B619-63432A54E980}" destId="{2FBB177C-0C83-4FC6-98E3-43A37EB35796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E18F84-7D1C-4DC0-AC7A-0DA6E4B781B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8E5C57-C15B-4240-AC5A-2212F7C0DADE}">
      <dgm:prSet/>
      <dgm:spPr/>
      <dgm:t>
        <a:bodyPr/>
        <a:lstStyle/>
        <a:p>
          <a:r>
            <a:rPr lang="en-US"/>
            <a:t>A community connected by color, movement, and life</a:t>
          </a:r>
        </a:p>
      </dgm:t>
    </dgm:pt>
    <dgm:pt modelId="{E5C6F62B-7F98-456B-9B8C-B704CFCF483A}" type="parTrans" cxnId="{5D275F5B-AA7B-410B-86EE-1288097CC71E}">
      <dgm:prSet/>
      <dgm:spPr/>
      <dgm:t>
        <a:bodyPr/>
        <a:lstStyle/>
        <a:p>
          <a:endParaRPr lang="en-US"/>
        </a:p>
      </dgm:t>
    </dgm:pt>
    <dgm:pt modelId="{3CEADDF1-C9C3-42B4-BD65-695E82A6E6D6}" type="sibTrans" cxnId="{5D275F5B-AA7B-410B-86EE-1288097CC71E}">
      <dgm:prSet/>
      <dgm:spPr/>
      <dgm:t>
        <a:bodyPr/>
        <a:lstStyle/>
        <a:p>
          <a:endParaRPr lang="en-US"/>
        </a:p>
      </dgm:t>
    </dgm:pt>
    <dgm:pt modelId="{576BB487-624F-4F86-A1D0-0F86C6739158}">
      <dgm:prSet/>
      <dgm:spPr/>
      <dgm:t>
        <a:bodyPr/>
        <a:lstStyle/>
        <a:p>
          <a:r>
            <a:rPr lang="en-US"/>
            <a:t>Gardens (no matter the size) that nourish wildlife and people</a:t>
          </a:r>
        </a:p>
      </dgm:t>
    </dgm:pt>
    <dgm:pt modelId="{4A7F320C-17F0-4A80-8BBC-2BBC2A196AF3}" type="parTrans" cxnId="{471A1D50-D2F9-46D4-B658-A8000715FC92}">
      <dgm:prSet/>
      <dgm:spPr/>
      <dgm:t>
        <a:bodyPr/>
        <a:lstStyle/>
        <a:p>
          <a:endParaRPr lang="en-US"/>
        </a:p>
      </dgm:t>
    </dgm:pt>
    <dgm:pt modelId="{9BE39A23-2230-4159-92D3-4D1649221558}" type="sibTrans" cxnId="{471A1D50-D2F9-46D4-B658-A8000715FC92}">
      <dgm:prSet/>
      <dgm:spPr/>
      <dgm:t>
        <a:bodyPr/>
        <a:lstStyle/>
        <a:p>
          <a:endParaRPr lang="en-US"/>
        </a:p>
      </dgm:t>
    </dgm:pt>
    <dgm:pt modelId="{18E70E28-1C78-4592-9AF1-6DF3CAEAE97A}">
      <dgm:prSet/>
      <dgm:spPr/>
      <dgm:t>
        <a:bodyPr/>
        <a:lstStyle/>
        <a:p>
          <a:r>
            <a:rPr lang="en-US"/>
            <a:t>Every flower planted is an invitation- and pollinators always RSVP</a:t>
          </a:r>
        </a:p>
      </dgm:t>
    </dgm:pt>
    <dgm:pt modelId="{444E8837-8C32-48D4-8D27-EDE270CB923A}" type="parTrans" cxnId="{09CF2009-C9A8-44E5-932B-AD5F0A884CE9}">
      <dgm:prSet/>
      <dgm:spPr/>
      <dgm:t>
        <a:bodyPr/>
        <a:lstStyle/>
        <a:p>
          <a:endParaRPr lang="en-US"/>
        </a:p>
      </dgm:t>
    </dgm:pt>
    <dgm:pt modelId="{6A89AF78-A593-428A-96F8-FC36A231FD9C}" type="sibTrans" cxnId="{09CF2009-C9A8-44E5-932B-AD5F0A884CE9}">
      <dgm:prSet/>
      <dgm:spPr/>
      <dgm:t>
        <a:bodyPr/>
        <a:lstStyle/>
        <a:p>
          <a:endParaRPr lang="en-US"/>
        </a:p>
      </dgm:t>
    </dgm:pt>
    <dgm:pt modelId="{761ABC43-90D6-4133-960F-FB37828A0BEB}" type="pres">
      <dgm:prSet presAssocID="{7BE18F84-7D1C-4DC0-AC7A-0DA6E4B781B2}" presName="linear" presStyleCnt="0">
        <dgm:presLayoutVars>
          <dgm:animLvl val="lvl"/>
          <dgm:resizeHandles val="exact"/>
        </dgm:presLayoutVars>
      </dgm:prSet>
      <dgm:spPr/>
    </dgm:pt>
    <dgm:pt modelId="{F5C7643D-E82D-4D19-BC5C-6CFEB64CF4CA}" type="pres">
      <dgm:prSet presAssocID="{F08E5C57-C15B-4240-AC5A-2212F7C0DA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AB3BFF-22BD-43D9-BD37-F991E9956A2A}" type="pres">
      <dgm:prSet presAssocID="{3CEADDF1-C9C3-42B4-BD65-695E82A6E6D6}" presName="spacer" presStyleCnt="0"/>
      <dgm:spPr/>
    </dgm:pt>
    <dgm:pt modelId="{28DB1400-A47F-4CF7-8E5B-1995DC4CE6A8}" type="pres">
      <dgm:prSet presAssocID="{576BB487-624F-4F86-A1D0-0F86C67391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9E0F1C-73F2-42D1-A1B3-BE5E01A9C573}" type="pres">
      <dgm:prSet presAssocID="{9BE39A23-2230-4159-92D3-4D1649221558}" presName="spacer" presStyleCnt="0"/>
      <dgm:spPr/>
    </dgm:pt>
    <dgm:pt modelId="{5E3343AD-0125-4BCE-A259-F317D1EFB4F3}" type="pres">
      <dgm:prSet presAssocID="{18E70E28-1C78-4592-9AF1-6DF3CAEAE97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CF2009-C9A8-44E5-932B-AD5F0A884CE9}" srcId="{7BE18F84-7D1C-4DC0-AC7A-0DA6E4B781B2}" destId="{18E70E28-1C78-4592-9AF1-6DF3CAEAE97A}" srcOrd="2" destOrd="0" parTransId="{444E8837-8C32-48D4-8D27-EDE270CB923A}" sibTransId="{6A89AF78-A593-428A-96F8-FC36A231FD9C}"/>
    <dgm:cxn modelId="{5D275F5B-AA7B-410B-86EE-1288097CC71E}" srcId="{7BE18F84-7D1C-4DC0-AC7A-0DA6E4B781B2}" destId="{F08E5C57-C15B-4240-AC5A-2212F7C0DADE}" srcOrd="0" destOrd="0" parTransId="{E5C6F62B-7F98-456B-9B8C-B704CFCF483A}" sibTransId="{3CEADDF1-C9C3-42B4-BD65-695E82A6E6D6}"/>
    <dgm:cxn modelId="{E1F50864-B48D-4717-AA05-C3D5622BEB72}" type="presOf" srcId="{7BE18F84-7D1C-4DC0-AC7A-0DA6E4B781B2}" destId="{761ABC43-90D6-4133-960F-FB37828A0BEB}" srcOrd="0" destOrd="0" presId="urn:microsoft.com/office/officeart/2005/8/layout/vList2"/>
    <dgm:cxn modelId="{61B9036B-FD3A-4532-904D-BBEC9A110B4A}" type="presOf" srcId="{18E70E28-1C78-4592-9AF1-6DF3CAEAE97A}" destId="{5E3343AD-0125-4BCE-A259-F317D1EFB4F3}" srcOrd="0" destOrd="0" presId="urn:microsoft.com/office/officeart/2005/8/layout/vList2"/>
    <dgm:cxn modelId="{471A1D50-D2F9-46D4-B658-A8000715FC92}" srcId="{7BE18F84-7D1C-4DC0-AC7A-0DA6E4B781B2}" destId="{576BB487-624F-4F86-A1D0-0F86C6739158}" srcOrd="1" destOrd="0" parTransId="{4A7F320C-17F0-4A80-8BBC-2BBC2A196AF3}" sibTransId="{9BE39A23-2230-4159-92D3-4D1649221558}"/>
    <dgm:cxn modelId="{68A6FC56-E374-4E18-B2DD-A3152C0ECD0A}" type="presOf" srcId="{F08E5C57-C15B-4240-AC5A-2212F7C0DADE}" destId="{F5C7643D-E82D-4D19-BC5C-6CFEB64CF4CA}" srcOrd="0" destOrd="0" presId="urn:microsoft.com/office/officeart/2005/8/layout/vList2"/>
    <dgm:cxn modelId="{2476D0AF-82FC-40B2-94F7-655781C08255}" type="presOf" srcId="{576BB487-624F-4F86-A1D0-0F86C6739158}" destId="{28DB1400-A47F-4CF7-8E5B-1995DC4CE6A8}" srcOrd="0" destOrd="0" presId="urn:microsoft.com/office/officeart/2005/8/layout/vList2"/>
    <dgm:cxn modelId="{BBDF46E5-6624-4FD9-8990-0A5B4C4F859B}" type="presParOf" srcId="{761ABC43-90D6-4133-960F-FB37828A0BEB}" destId="{F5C7643D-E82D-4D19-BC5C-6CFEB64CF4CA}" srcOrd="0" destOrd="0" presId="urn:microsoft.com/office/officeart/2005/8/layout/vList2"/>
    <dgm:cxn modelId="{6ED09D51-1FC6-4398-8168-2D8DDE1707A1}" type="presParOf" srcId="{761ABC43-90D6-4133-960F-FB37828A0BEB}" destId="{2BAB3BFF-22BD-43D9-BD37-F991E9956A2A}" srcOrd="1" destOrd="0" presId="urn:microsoft.com/office/officeart/2005/8/layout/vList2"/>
    <dgm:cxn modelId="{46E9C7B0-E6C3-4C44-AA60-00EEDF337630}" type="presParOf" srcId="{761ABC43-90D6-4133-960F-FB37828A0BEB}" destId="{28DB1400-A47F-4CF7-8E5B-1995DC4CE6A8}" srcOrd="2" destOrd="0" presId="urn:microsoft.com/office/officeart/2005/8/layout/vList2"/>
    <dgm:cxn modelId="{7EA95E2C-1D69-47F9-965F-105786EEAA9B}" type="presParOf" srcId="{761ABC43-90D6-4133-960F-FB37828A0BEB}" destId="{A49E0F1C-73F2-42D1-A1B3-BE5E01A9C573}" srcOrd="3" destOrd="0" presId="urn:microsoft.com/office/officeart/2005/8/layout/vList2"/>
    <dgm:cxn modelId="{47238C5F-0ACE-47A2-89FC-DA0651A63168}" type="presParOf" srcId="{761ABC43-90D6-4133-960F-FB37828A0BEB}" destId="{5E3343AD-0125-4BCE-A259-F317D1EFB4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8A2E1-EEB0-4A99-9325-B3AB2C71A226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Pollinators keep our gardens, parks &amp; wild spaces alive</a:t>
          </a:r>
        </a:p>
      </dsp:txBody>
      <dsp:txXfrm>
        <a:off x="62141" y="104940"/>
        <a:ext cx="6542551" cy="1148678"/>
      </dsp:txXfrm>
    </dsp:sp>
    <dsp:sp modelId="{7D03D22F-79D8-4775-B822-BF70F4C6A359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Butterflies &amp; Bees support 1/3 of the food we eat</a:t>
          </a:r>
        </a:p>
      </dsp:txBody>
      <dsp:txXfrm>
        <a:off x="62141" y="1470060"/>
        <a:ext cx="6542551" cy="1148678"/>
      </dsp:txXfrm>
    </dsp:sp>
    <dsp:sp modelId="{50AB87DD-B710-4C8B-91F4-B962726EC477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thriving pollinator garden = a thriving community</a:t>
          </a:r>
        </a:p>
      </dsp:txBody>
      <dsp:txXfrm>
        <a:off x="62141" y="2835181"/>
        <a:ext cx="6542551" cy="1148678"/>
      </dsp:txXfrm>
    </dsp:sp>
    <dsp:sp modelId="{0863B672-B700-412F-9E3A-908C7D9AD2BB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we plant them, they return the favor</a:t>
          </a:r>
        </a:p>
      </dsp:txBody>
      <dsp:txXfrm>
        <a:off x="62141" y="4200301"/>
        <a:ext cx="6542551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D5F9B-2376-4FE8-B68D-FC079B7E1BF6}">
      <dsp:nvSpPr>
        <dsp:cNvPr id="0" name=""/>
        <dsp:cNvSpPr/>
      </dsp:nvSpPr>
      <dsp:spPr>
        <a:xfrm>
          <a:off x="0" y="4279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Butterflies: Monarchs, Zebra Longwings, Gulf Fritillaries, Atalas</a:t>
          </a:r>
        </a:p>
      </dsp:txBody>
      <dsp:txXfrm>
        <a:off x="62141" y="104940"/>
        <a:ext cx="6542551" cy="1148678"/>
      </dsp:txXfrm>
    </dsp:sp>
    <dsp:sp modelId="{395BB292-EAEC-4E46-A42E-F7B7D6F32B97}">
      <dsp:nvSpPr>
        <dsp:cNvPr id="0" name=""/>
        <dsp:cNvSpPr/>
      </dsp:nvSpPr>
      <dsp:spPr>
        <a:xfrm>
          <a:off x="0" y="1407919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Bees: Native solitary bees, bumble bees, honey bees</a:t>
          </a:r>
        </a:p>
      </dsp:txBody>
      <dsp:txXfrm>
        <a:off x="62141" y="1470060"/>
        <a:ext cx="6542551" cy="1148678"/>
      </dsp:txXfrm>
    </dsp:sp>
    <dsp:sp modelId="{1E47E49F-B3BB-42CE-A8E5-0DB187B5A516}">
      <dsp:nvSpPr>
        <dsp:cNvPr id="0" name=""/>
        <dsp:cNvSpPr/>
      </dsp:nvSpPr>
      <dsp:spPr>
        <a:xfrm>
          <a:off x="0" y="277304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Bonus Helpers: Moths, beetles, hummingbirds</a:t>
          </a:r>
        </a:p>
      </dsp:txBody>
      <dsp:txXfrm>
        <a:off x="62141" y="2835181"/>
        <a:ext cx="6542551" cy="1148678"/>
      </dsp:txXfrm>
    </dsp:sp>
    <dsp:sp modelId="{9DF1EB22-D9AB-46FC-997E-18F9AD73A3B1}">
      <dsp:nvSpPr>
        <dsp:cNvPr id="0" name=""/>
        <dsp:cNvSpPr/>
      </dsp:nvSpPr>
      <dsp:spPr>
        <a:xfrm>
          <a:off x="0" y="4138160"/>
          <a:ext cx="6666833" cy="12729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Each species plays a unique role in pollination</a:t>
          </a:r>
        </a:p>
      </dsp:txBody>
      <dsp:txXfrm>
        <a:off x="62141" y="4200301"/>
        <a:ext cx="6542551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90556-A7AB-4586-BADD-C10129124E78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Host plants for caterpillars (milkweed, coontie, passionvine)</a:t>
          </a:r>
        </a:p>
      </dsp:txBody>
      <dsp:txXfrm>
        <a:off x="19451" y="19451"/>
        <a:ext cx="7620120" cy="625190"/>
      </dsp:txXfrm>
    </dsp:sp>
    <dsp:sp modelId="{38CEDCDC-9F50-494A-9713-489F2D2B8E95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Nectar plants for adults (porterweed, pentas, blanketflower)</a:t>
          </a:r>
        </a:p>
      </dsp:txBody>
      <dsp:txXfrm>
        <a:off x="647801" y="775779"/>
        <a:ext cx="7315515" cy="625190"/>
      </dsp:txXfrm>
    </dsp:sp>
    <dsp:sp modelId="{A3A1BFDC-0941-47F2-A0D5-5EF897E62540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Sunny spaces for basking</a:t>
          </a:r>
        </a:p>
      </dsp:txBody>
      <dsp:txXfrm>
        <a:off x="1276151" y="1532107"/>
        <a:ext cx="7315515" cy="625190"/>
      </dsp:txXfrm>
    </dsp:sp>
    <dsp:sp modelId="{CBFF0139-1AFF-47C0-8FE8-B9703BDFD9F4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Shelter from wind and predators</a:t>
          </a:r>
        </a:p>
      </dsp:txBody>
      <dsp:txXfrm>
        <a:off x="1904501" y="2288435"/>
        <a:ext cx="7315515" cy="625190"/>
      </dsp:txXfrm>
    </dsp:sp>
    <dsp:sp modelId="{8168184B-BA91-4283-AED5-E20BBF981618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 pesticides- caterpillars are extremely sensitive</a:t>
          </a:r>
        </a:p>
      </dsp:txBody>
      <dsp:txXfrm>
        <a:off x="2532851" y="3044763"/>
        <a:ext cx="7315515" cy="625190"/>
      </dsp:txXfrm>
    </dsp:sp>
    <dsp:sp modelId="{7DB32282-EA31-4FB4-A7BC-3302BEFE6DCB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1D93FC34-64C5-4AE7-83EF-3DB5F543E2B4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BD9121E5-5438-41E1-884B-9F7773F32266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AEE47B0B-4E9D-486F-BAD2-235CEB37688D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9B8E-DC7C-4ED8-8B66-BDA31D594F61}">
      <dsp:nvSpPr>
        <dsp:cNvPr id="0" name=""/>
        <dsp:cNvSpPr/>
      </dsp:nvSpPr>
      <dsp:spPr>
        <a:xfrm>
          <a:off x="1107126" y="337597"/>
          <a:ext cx="4581292" cy="4581292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Continuous blooms- across seasons</a:t>
          </a:r>
        </a:p>
      </dsp:txBody>
      <dsp:txXfrm>
        <a:off x="3497034" y="1107691"/>
        <a:ext cx="1472558" cy="981705"/>
      </dsp:txXfrm>
    </dsp:sp>
    <dsp:sp modelId="{91FFC13C-41CB-4571-A94B-2C179758C2A7}">
      <dsp:nvSpPr>
        <dsp:cNvPr id="0" name=""/>
        <dsp:cNvSpPr/>
      </dsp:nvSpPr>
      <dsp:spPr>
        <a:xfrm>
          <a:off x="1146394" y="459765"/>
          <a:ext cx="4581292" cy="4581292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Native flowers- with open, accessible shapes</a:t>
          </a:r>
        </a:p>
      </dsp:txBody>
      <dsp:txXfrm>
        <a:off x="4096965" y="2552979"/>
        <a:ext cx="1363480" cy="1090784"/>
      </dsp:txXfrm>
    </dsp:sp>
    <dsp:sp modelId="{E5BA829B-3DDD-4683-94FC-BD0BF6FC1E2F}">
      <dsp:nvSpPr>
        <dsp:cNvPr id="0" name=""/>
        <dsp:cNvSpPr/>
      </dsp:nvSpPr>
      <dsp:spPr>
        <a:xfrm>
          <a:off x="1042770" y="535029"/>
          <a:ext cx="4581292" cy="4581292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Bare patches of soil for ground &amp; nesting bees</a:t>
          </a:r>
        </a:p>
      </dsp:txBody>
      <dsp:txXfrm>
        <a:off x="2678946" y="3752842"/>
        <a:ext cx="1308940" cy="1199862"/>
      </dsp:txXfrm>
    </dsp:sp>
    <dsp:sp modelId="{7ECDD04D-E258-42A6-B259-6DA782C4BD42}">
      <dsp:nvSpPr>
        <dsp:cNvPr id="0" name=""/>
        <dsp:cNvSpPr/>
      </dsp:nvSpPr>
      <dsp:spPr>
        <a:xfrm>
          <a:off x="939145" y="459765"/>
          <a:ext cx="4581292" cy="4581292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Hollow stems or bee houses for cavity nesters</a:t>
          </a:r>
        </a:p>
      </dsp:txBody>
      <dsp:txXfrm>
        <a:off x="1206387" y="2552979"/>
        <a:ext cx="1363480" cy="1090784"/>
      </dsp:txXfrm>
    </dsp:sp>
    <dsp:sp modelId="{8A87D0AA-785A-47F5-8823-2F6DFC64E311}">
      <dsp:nvSpPr>
        <dsp:cNvPr id="0" name=""/>
        <dsp:cNvSpPr/>
      </dsp:nvSpPr>
      <dsp:spPr>
        <a:xfrm>
          <a:off x="978413" y="337597"/>
          <a:ext cx="4581292" cy="4581292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Clean water in shallow dishes and stones</a:t>
          </a:r>
        </a:p>
      </dsp:txBody>
      <dsp:txXfrm>
        <a:off x="1697240" y="1107691"/>
        <a:ext cx="1472558" cy="981705"/>
      </dsp:txXfrm>
    </dsp:sp>
    <dsp:sp modelId="{F6CC287C-B753-432D-9A3E-5D431C45EA4E}">
      <dsp:nvSpPr>
        <dsp:cNvPr id="0" name=""/>
        <dsp:cNvSpPr/>
      </dsp:nvSpPr>
      <dsp:spPr>
        <a:xfrm>
          <a:off x="823306" y="53993"/>
          <a:ext cx="5148500" cy="514850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6B8D6-B88E-4E08-91C0-2C0909D4FF95}">
      <dsp:nvSpPr>
        <dsp:cNvPr id="0" name=""/>
        <dsp:cNvSpPr/>
      </dsp:nvSpPr>
      <dsp:spPr>
        <a:xfrm>
          <a:off x="863107" y="176121"/>
          <a:ext cx="5148500" cy="514850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2D254-CA5D-4A8A-B858-60A59E287730}">
      <dsp:nvSpPr>
        <dsp:cNvPr id="0" name=""/>
        <dsp:cNvSpPr/>
      </dsp:nvSpPr>
      <dsp:spPr>
        <a:xfrm>
          <a:off x="759166" y="251615"/>
          <a:ext cx="5148500" cy="514850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A9DA5-6CA2-449E-9C8B-33558CAD2CD9}">
      <dsp:nvSpPr>
        <dsp:cNvPr id="0" name=""/>
        <dsp:cNvSpPr/>
      </dsp:nvSpPr>
      <dsp:spPr>
        <a:xfrm>
          <a:off x="655225" y="176121"/>
          <a:ext cx="5148500" cy="514850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A88DD-81E1-40E7-8538-96444E9DCE30}">
      <dsp:nvSpPr>
        <dsp:cNvPr id="0" name=""/>
        <dsp:cNvSpPr/>
      </dsp:nvSpPr>
      <dsp:spPr>
        <a:xfrm>
          <a:off x="695025" y="53993"/>
          <a:ext cx="5148500" cy="514850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6CC70-C582-4550-BB50-667F4F235B20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68216-B3D4-4867-8BE9-F3BD9D52D17D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Firebush</a:t>
          </a:r>
        </a:p>
      </dsp:txBody>
      <dsp:txXfrm>
        <a:off x="0" y="0"/>
        <a:ext cx="6900512" cy="692017"/>
      </dsp:txXfrm>
    </dsp:sp>
    <dsp:sp modelId="{4E287E66-53CA-4B71-AD76-2872FCEA88EE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2132F-EA85-4C72-A0A0-48983BABA76C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Native milkweed</a:t>
          </a:r>
        </a:p>
      </dsp:txBody>
      <dsp:txXfrm>
        <a:off x="0" y="692017"/>
        <a:ext cx="6900512" cy="692017"/>
      </dsp:txXfrm>
    </dsp:sp>
    <dsp:sp modelId="{CC58314E-7863-4F8B-AE78-0BA8F41EF0E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023ED-8888-4C44-B35A-C4E1EC843637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Blue </a:t>
          </a:r>
          <a:r>
            <a:rPr lang="en-US" sz="2800" kern="1200" err="1">
              <a:latin typeface="Avenir Next LT Pro"/>
            </a:rPr>
            <a:t>porterweed</a:t>
          </a:r>
        </a:p>
      </dsp:txBody>
      <dsp:txXfrm>
        <a:off x="0" y="1384035"/>
        <a:ext cx="6900512" cy="692017"/>
      </dsp:txXfrm>
    </dsp:sp>
    <dsp:sp modelId="{A4347DE9-7C17-4800-959B-2AABFBE4B155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E7EE1-0CAE-4835-A558-35E5D0110506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>
              <a:latin typeface="Avenir Next LT Pro"/>
            </a:rPr>
            <a:t>Blanketflower</a:t>
          </a:r>
        </a:p>
      </dsp:txBody>
      <dsp:txXfrm>
        <a:off x="0" y="2076052"/>
        <a:ext cx="6900512" cy="692017"/>
      </dsp:txXfrm>
    </dsp:sp>
    <dsp:sp modelId="{A046805A-FB90-4E90-A009-5A2F17BA695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6FF85-F7CF-4724-9EED-1D0392617824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Simpson’s Stopper</a:t>
          </a:r>
        </a:p>
      </dsp:txBody>
      <dsp:txXfrm>
        <a:off x="0" y="2768070"/>
        <a:ext cx="6900512" cy="692017"/>
      </dsp:txXfrm>
    </dsp:sp>
    <dsp:sp modelId="{5FBBC989-3689-41D9-A8D1-5CD6BFA4E1BE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902F-CA0B-4292-920D-EBA990E917FA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Golden dewdrop</a:t>
          </a:r>
        </a:p>
      </dsp:txBody>
      <dsp:txXfrm>
        <a:off x="0" y="3460088"/>
        <a:ext cx="6900512" cy="692017"/>
      </dsp:txXfrm>
    </dsp:sp>
    <dsp:sp modelId="{E226D002-7A1C-488C-9F02-B04075ABF83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3A525-1C0F-4663-873A-BDA8586D1222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err="1">
              <a:latin typeface="Avenir Next LT Pro"/>
            </a:rPr>
            <a:t>Coontie</a:t>
          </a:r>
          <a:r>
            <a:rPr lang="en-US" sz="2800" kern="1200">
              <a:latin typeface="Avenir Next LT Pro"/>
            </a:rPr>
            <a:t> (Atala Host)</a:t>
          </a:r>
        </a:p>
      </dsp:txBody>
      <dsp:txXfrm>
        <a:off x="0" y="4152105"/>
        <a:ext cx="6900512" cy="692017"/>
      </dsp:txXfrm>
    </dsp:sp>
    <dsp:sp modelId="{55613ED0-8EC0-451A-8F4E-02E9563E667B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D1228-120A-421B-8D75-D98501F9A7B3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venir Next LT Pro"/>
            </a:rPr>
            <a:t>Coral honeysuckle (hummingbirds, bees)</a:t>
          </a:r>
        </a:p>
      </dsp:txBody>
      <dsp:txXfrm>
        <a:off x="0" y="4844123"/>
        <a:ext cx="6900512" cy="6920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B6525-F562-43D3-AB14-48207591680E}">
      <dsp:nvSpPr>
        <dsp:cNvPr id="0" name=""/>
        <dsp:cNvSpPr/>
      </dsp:nvSpPr>
      <dsp:spPr>
        <a:xfrm>
          <a:off x="3166758" y="689226"/>
          <a:ext cx="53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79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071" y="732129"/>
        <a:ext cx="28169" cy="5633"/>
      </dsp:txXfrm>
    </dsp:sp>
    <dsp:sp modelId="{813ACAC4-6A34-4830-89E5-76756D5803FC}">
      <dsp:nvSpPr>
        <dsp:cNvPr id="0" name=""/>
        <dsp:cNvSpPr/>
      </dsp:nvSpPr>
      <dsp:spPr>
        <a:xfrm>
          <a:off x="719011" y="82"/>
          <a:ext cx="2449546" cy="14697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Plant in clusters for easy foraging</a:t>
          </a:r>
        </a:p>
      </dsp:txBody>
      <dsp:txXfrm>
        <a:off x="719011" y="82"/>
        <a:ext cx="2449546" cy="1469728"/>
      </dsp:txXfrm>
    </dsp:sp>
    <dsp:sp modelId="{37BD9210-2481-4538-980E-EF6B81652822}">
      <dsp:nvSpPr>
        <dsp:cNvPr id="0" name=""/>
        <dsp:cNvSpPr/>
      </dsp:nvSpPr>
      <dsp:spPr>
        <a:xfrm>
          <a:off x="1943784" y="1468010"/>
          <a:ext cx="3012942" cy="532795"/>
        </a:xfrm>
        <a:custGeom>
          <a:avLst/>
          <a:gdLst/>
          <a:ahLst/>
          <a:cxnLst/>
          <a:rect l="0" t="0" r="0" b="0"/>
          <a:pathLst>
            <a:path>
              <a:moveTo>
                <a:pt x="3012942" y="0"/>
              </a:moveTo>
              <a:lnTo>
                <a:pt x="3012942" y="283497"/>
              </a:lnTo>
              <a:lnTo>
                <a:pt x="0" y="283497"/>
              </a:lnTo>
              <a:lnTo>
                <a:pt x="0" y="532795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3626" y="1731591"/>
        <a:ext cx="153258" cy="5633"/>
      </dsp:txXfrm>
    </dsp:sp>
    <dsp:sp modelId="{75BF82DD-2BE7-42F1-B604-3529E674BC7C}">
      <dsp:nvSpPr>
        <dsp:cNvPr id="0" name=""/>
        <dsp:cNvSpPr/>
      </dsp:nvSpPr>
      <dsp:spPr>
        <a:xfrm>
          <a:off x="3731953" y="82"/>
          <a:ext cx="2449546" cy="1469728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Mix heights, colors, and bloom times</a:t>
          </a:r>
        </a:p>
      </dsp:txBody>
      <dsp:txXfrm>
        <a:off x="3731953" y="82"/>
        <a:ext cx="2449546" cy="1469728"/>
      </dsp:txXfrm>
    </dsp:sp>
    <dsp:sp modelId="{CA4BD396-263E-42A0-B34E-0F40429EF271}">
      <dsp:nvSpPr>
        <dsp:cNvPr id="0" name=""/>
        <dsp:cNvSpPr/>
      </dsp:nvSpPr>
      <dsp:spPr>
        <a:xfrm>
          <a:off x="3166758" y="2722350"/>
          <a:ext cx="53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795" y="45720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071" y="2765253"/>
        <a:ext cx="28169" cy="5633"/>
      </dsp:txXfrm>
    </dsp:sp>
    <dsp:sp modelId="{FC3B9A14-B0E1-4FF9-A149-1F13A951EEB3}">
      <dsp:nvSpPr>
        <dsp:cNvPr id="0" name=""/>
        <dsp:cNvSpPr/>
      </dsp:nvSpPr>
      <dsp:spPr>
        <a:xfrm>
          <a:off x="719011" y="2033206"/>
          <a:ext cx="2449546" cy="1469728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Add water sources and flat stones for resting</a:t>
          </a:r>
        </a:p>
      </dsp:txBody>
      <dsp:txXfrm>
        <a:off x="719011" y="2033206"/>
        <a:ext cx="2449546" cy="1469728"/>
      </dsp:txXfrm>
    </dsp:sp>
    <dsp:sp modelId="{38128F72-0A12-4F65-A636-5BF9C7468A95}">
      <dsp:nvSpPr>
        <dsp:cNvPr id="0" name=""/>
        <dsp:cNvSpPr/>
      </dsp:nvSpPr>
      <dsp:spPr>
        <a:xfrm>
          <a:off x="1943784" y="3501134"/>
          <a:ext cx="3012942" cy="532795"/>
        </a:xfrm>
        <a:custGeom>
          <a:avLst/>
          <a:gdLst/>
          <a:ahLst/>
          <a:cxnLst/>
          <a:rect l="0" t="0" r="0" b="0"/>
          <a:pathLst>
            <a:path>
              <a:moveTo>
                <a:pt x="3012942" y="0"/>
              </a:moveTo>
              <a:lnTo>
                <a:pt x="3012942" y="283497"/>
              </a:lnTo>
              <a:lnTo>
                <a:pt x="0" y="283497"/>
              </a:lnTo>
              <a:lnTo>
                <a:pt x="0" y="532795"/>
              </a:lnTo>
            </a:path>
          </a:pathLst>
        </a:cu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73626" y="3764715"/>
        <a:ext cx="153258" cy="5633"/>
      </dsp:txXfrm>
    </dsp:sp>
    <dsp:sp modelId="{CB6C6D88-8D4F-4AAD-B689-C2484BE283DC}">
      <dsp:nvSpPr>
        <dsp:cNvPr id="0" name=""/>
        <dsp:cNvSpPr/>
      </dsp:nvSpPr>
      <dsp:spPr>
        <a:xfrm>
          <a:off x="3731953" y="2033206"/>
          <a:ext cx="2449546" cy="1469728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Leave small “wild corners” for habitat</a:t>
          </a:r>
        </a:p>
      </dsp:txBody>
      <dsp:txXfrm>
        <a:off x="3731953" y="2033206"/>
        <a:ext cx="2449546" cy="1469728"/>
      </dsp:txXfrm>
    </dsp:sp>
    <dsp:sp modelId="{658A41A7-492E-41D7-95EC-B08311043E61}">
      <dsp:nvSpPr>
        <dsp:cNvPr id="0" name=""/>
        <dsp:cNvSpPr/>
      </dsp:nvSpPr>
      <dsp:spPr>
        <a:xfrm>
          <a:off x="3166758" y="4755474"/>
          <a:ext cx="53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2795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071" y="4798377"/>
        <a:ext cx="28169" cy="5633"/>
      </dsp:txXfrm>
    </dsp:sp>
    <dsp:sp modelId="{3B137278-3EEC-472C-B118-1511885A8ABA}">
      <dsp:nvSpPr>
        <dsp:cNvPr id="0" name=""/>
        <dsp:cNvSpPr/>
      </dsp:nvSpPr>
      <dsp:spPr>
        <a:xfrm>
          <a:off x="719011" y="4066330"/>
          <a:ext cx="2449546" cy="1469728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Avoid chemicals- choose organic solutions</a:t>
          </a:r>
        </a:p>
      </dsp:txBody>
      <dsp:txXfrm>
        <a:off x="719011" y="4066330"/>
        <a:ext cx="2449546" cy="1469728"/>
      </dsp:txXfrm>
    </dsp:sp>
    <dsp:sp modelId="{74B88E52-97B4-44AC-88FA-34875029A8D2}">
      <dsp:nvSpPr>
        <dsp:cNvPr id="0" name=""/>
        <dsp:cNvSpPr/>
      </dsp:nvSpPr>
      <dsp:spPr>
        <a:xfrm>
          <a:off x="3731953" y="4066330"/>
          <a:ext cx="2449546" cy="146972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30" tIns="125992" rIns="120030" bIns="12599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Think of your yard as part of a neighborhood corridor</a:t>
          </a:r>
        </a:p>
      </dsp:txBody>
      <dsp:txXfrm>
        <a:off x="3731953" y="4066330"/>
        <a:ext cx="2449546" cy="1469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ED9E-037D-4D85-A492-642F2F2E6014}">
      <dsp:nvSpPr>
        <dsp:cNvPr id="0" name=""/>
        <dsp:cNvSpPr/>
      </dsp:nvSpPr>
      <dsp:spPr>
        <a:xfrm>
          <a:off x="0" y="495412"/>
          <a:ext cx="6900512" cy="10780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Warm climate = year round blooms</a:t>
          </a:r>
        </a:p>
      </dsp:txBody>
      <dsp:txXfrm>
        <a:off x="52624" y="548036"/>
        <a:ext cx="6795264" cy="972760"/>
      </dsp:txXfrm>
    </dsp:sp>
    <dsp:sp modelId="{7124175B-7279-415A-A4EF-A4BDCEE59F08}">
      <dsp:nvSpPr>
        <dsp:cNvPr id="0" name=""/>
        <dsp:cNvSpPr/>
      </dsp:nvSpPr>
      <dsp:spPr>
        <a:xfrm>
          <a:off x="0" y="1651181"/>
          <a:ext cx="6900512" cy="1078008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Native species adapted to local conditions</a:t>
          </a:r>
        </a:p>
      </dsp:txBody>
      <dsp:txXfrm>
        <a:off x="52624" y="1703805"/>
        <a:ext cx="6795264" cy="972760"/>
      </dsp:txXfrm>
    </dsp:sp>
    <dsp:sp modelId="{736D4545-AC31-4D43-A816-FFDDC5DFD3A8}">
      <dsp:nvSpPr>
        <dsp:cNvPr id="0" name=""/>
        <dsp:cNvSpPr/>
      </dsp:nvSpPr>
      <dsp:spPr>
        <a:xfrm>
          <a:off x="0" y="2806950"/>
          <a:ext cx="6900512" cy="1078008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Nearby wetlands (Green Cay, Wakodahatchee) support a rich biodiversity</a:t>
          </a:r>
        </a:p>
      </dsp:txBody>
      <dsp:txXfrm>
        <a:off x="52624" y="2859574"/>
        <a:ext cx="6795264" cy="972760"/>
      </dsp:txXfrm>
    </dsp:sp>
    <dsp:sp modelId="{C88CE489-D912-4A51-A9E5-06D48DFE59C3}">
      <dsp:nvSpPr>
        <dsp:cNvPr id="0" name=""/>
        <dsp:cNvSpPr/>
      </dsp:nvSpPr>
      <dsp:spPr>
        <a:xfrm>
          <a:off x="0" y="3962719"/>
          <a:ext cx="6900512" cy="107800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Your garden can mirror these natural havens</a:t>
          </a:r>
        </a:p>
      </dsp:txBody>
      <dsp:txXfrm>
        <a:off x="52624" y="4015343"/>
        <a:ext cx="6795264" cy="9727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63054-485A-4A92-BD18-702E191F77A2}">
      <dsp:nvSpPr>
        <dsp:cNvPr id="0" name=""/>
        <dsp:cNvSpPr/>
      </dsp:nvSpPr>
      <dsp:spPr>
        <a:xfrm>
          <a:off x="6563" y="613720"/>
          <a:ext cx="2051635" cy="2461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Plant 3 nectar plant + 1 host plant</a:t>
          </a:r>
        </a:p>
      </dsp:txBody>
      <dsp:txXfrm>
        <a:off x="6563" y="1598506"/>
        <a:ext cx="2051635" cy="1477177"/>
      </dsp:txXfrm>
    </dsp:sp>
    <dsp:sp modelId="{BA6BF8B2-C642-435A-AA63-F1F108DAE99C}">
      <dsp:nvSpPr>
        <dsp:cNvPr id="0" name=""/>
        <dsp:cNvSpPr/>
      </dsp:nvSpPr>
      <dsp:spPr>
        <a:xfrm>
          <a:off x="6563" y="6137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01</a:t>
          </a:r>
        </a:p>
      </dsp:txBody>
      <dsp:txXfrm>
        <a:off x="6563" y="613720"/>
        <a:ext cx="2051635" cy="984785"/>
      </dsp:txXfrm>
    </dsp:sp>
    <dsp:sp modelId="{F44386DD-E2A3-4C99-A987-A3B4C26E1320}">
      <dsp:nvSpPr>
        <dsp:cNvPr id="0" name=""/>
        <dsp:cNvSpPr/>
      </dsp:nvSpPr>
      <dsp:spPr>
        <a:xfrm>
          <a:off x="2222329" y="613720"/>
          <a:ext cx="2051635" cy="2461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 lawn, increase habitat. Minimize severe tree cuttings</a:t>
          </a:r>
        </a:p>
      </dsp:txBody>
      <dsp:txXfrm>
        <a:off x="2222329" y="1598506"/>
        <a:ext cx="2051635" cy="1477177"/>
      </dsp:txXfrm>
    </dsp:sp>
    <dsp:sp modelId="{99567098-FE1B-44D2-B6A0-5209BBBD6B3E}">
      <dsp:nvSpPr>
        <dsp:cNvPr id="0" name=""/>
        <dsp:cNvSpPr/>
      </dsp:nvSpPr>
      <dsp:spPr>
        <a:xfrm>
          <a:off x="2222329" y="6137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02</a:t>
          </a:r>
        </a:p>
      </dsp:txBody>
      <dsp:txXfrm>
        <a:off x="2222329" y="613720"/>
        <a:ext cx="2051635" cy="984785"/>
      </dsp:txXfrm>
    </dsp:sp>
    <dsp:sp modelId="{6F2F7D43-1F2F-4923-BA3D-9AB6E0FC8475}">
      <dsp:nvSpPr>
        <dsp:cNvPr id="0" name=""/>
        <dsp:cNvSpPr/>
      </dsp:nvSpPr>
      <dsp:spPr>
        <a:xfrm>
          <a:off x="4438096" y="613720"/>
          <a:ext cx="2051635" cy="24619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Share cuttings, seedlings with friends and neighbors</a:t>
          </a:r>
        </a:p>
      </dsp:txBody>
      <dsp:txXfrm>
        <a:off x="4438096" y="1598506"/>
        <a:ext cx="2051635" cy="1477177"/>
      </dsp:txXfrm>
    </dsp:sp>
    <dsp:sp modelId="{F70DC7E6-353F-4A8A-BB70-DF3305B73E6C}">
      <dsp:nvSpPr>
        <dsp:cNvPr id="0" name=""/>
        <dsp:cNvSpPr/>
      </dsp:nvSpPr>
      <dsp:spPr>
        <a:xfrm>
          <a:off x="4438096" y="6137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03</a:t>
          </a:r>
        </a:p>
      </dsp:txBody>
      <dsp:txXfrm>
        <a:off x="4438096" y="613720"/>
        <a:ext cx="2051635" cy="984785"/>
      </dsp:txXfrm>
    </dsp:sp>
    <dsp:sp modelId="{1D810FC9-B37E-4488-A1F2-00C46F8E8A20}">
      <dsp:nvSpPr>
        <dsp:cNvPr id="0" name=""/>
        <dsp:cNvSpPr/>
      </dsp:nvSpPr>
      <dsp:spPr>
        <a:xfrm>
          <a:off x="6653863" y="613720"/>
          <a:ext cx="2051635" cy="24619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Join local butterfly counts, or garden walks, or our garden club</a:t>
          </a:r>
        </a:p>
      </dsp:txBody>
      <dsp:txXfrm>
        <a:off x="6653863" y="1598506"/>
        <a:ext cx="2051635" cy="1477177"/>
      </dsp:txXfrm>
    </dsp:sp>
    <dsp:sp modelId="{5E7B23D7-8417-4845-95E8-CF23040E35F6}">
      <dsp:nvSpPr>
        <dsp:cNvPr id="0" name=""/>
        <dsp:cNvSpPr/>
      </dsp:nvSpPr>
      <dsp:spPr>
        <a:xfrm>
          <a:off x="6653863" y="6137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04</a:t>
          </a:r>
        </a:p>
      </dsp:txBody>
      <dsp:txXfrm>
        <a:off x="6653863" y="613720"/>
        <a:ext cx="2051635" cy="984785"/>
      </dsp:txXfrm>
    </dsp:sp>
    <dsp:sp modelId="{32B79A3B-D02C-489F-8FF4-85F59ADDACFB}">
      <dsp:nvSpPr>
        <dsp:cNvPr id="0" name=""/>
        <dsp:cNvSpPr/>
      </dsp:nvSpPr>
      <dsp:spPr>
        <a:xfrm>
          <a:off x="8869630" y="613720"/>
          <a:ext cx="2051635" cy="24619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0" rIns="20265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Teach kids, family and friends about pollinators. In person or social media</a:t>
          </a:r>
        </a:p>
      </dsp:txBody>
      <dsp:txXfrm>
        <a:off x="8869630" y="1598506"/>
        <a:ext cx="2051635" cy="1477177"/>
      </dsp:txXfrm>
    </dsp:sp>
    <dsp:sp modelId="{40B8AE10-3716-4719-A4C7-B4E27BCD55F3}">
      <dsp:nvSpPr>
        <dsp:cNvPr id="0" name=""/>
        <dsp:cNvSpPr/>
      </dsp:nvSpPr>
      <dsp:spPr>
        <a:xfrm>
          <a:off x="8869630" y="613720"/>
          <a:ext cx="2051635" cy="98478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56" tIns="165100" rIns="202656" bIns="16510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05</a:t>
          </a:r>
        </a:p>
      </dsp:txBody>
      <dsp:txXfrm>
        <a:off x="8869630" y="613720"/>
        <a:ext cx="2051635" cy="9847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643D-E82D-4D19-BC5C-6CFEB64CF4CA}">
      <dsp:nvSpPr>
        <dsp:cNvPr id="0" name=""/>
        <dsp:cNvSpPr/>
      </dsp:nvSpPr>
      <dsp:spPr>
        <a:xfrm>
          <a:off x="0" y="725359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community connected by color, movement, and life</a:t>
          </a:r>
        </a:p>
      </dsp:txBody>
      <dsp:txXfrm>
        <a:off x="62141" y="787500"/>
        <a:ext cx="6542551" cy="1148678"/>
      </dsp:txXfrm>
    </dsp:sp>
    <dsp:sp modelId="{28DB1400-A47F-4CF7-8E5B-1995DC4CE6A8}">
      <dsp:nvSpPr>
        <dsp:cNvPr id="0" name=""/>
        <dsp:cNvSpPr/>
      </dsp:nvSpPr>
      <dsp:spPr>
        <a:xfrm>
          <a:off x="0" y="209048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Gardens (no matter the size) that nourish wildlife and people</a:t>
          </a:r>
        </a:p>
      </dsp:txBody>
      <dsp:txXfrm>
        <a:off x="62141" y="2152621"/>
        <a:ext cx="6542551" cy="1148678"/>
      </dsp:txXfrm>
    </dsp:sp>
    <dsp:sp modelId="{5E3343AD-0125-4BCE-A259-F317D1EFB4F3}">
      <dsp:nvSpPr>
        <dsp:cNvPr id="0" name=""/>
        <dsp:cNvSpPr/>
      </dsp:nvSpPr>
      <dsp:spPr>
        <a:xfrm>
          <a:off x="0" y="3455600"/>
          <a:ext cx="6666833" cy="12729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Every flower planted is an invitation- and pollinators always RSVP</a:t>
          </a:r>
        </a:p>
      </dsp:txBody>
      <dsp:txXfrm>
        <a:off x="62141" y="3517741"/>
        <a:ext cx="6542551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1D74E-448D-47DC-9C66-E0CDDE00A88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D6D8-3013-41BE-9955-91760E55F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5D6D8-3013-41BE-9955-91760E55F9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3ECC-4904-A41F-A9E3-D23FB55FF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357AB-81C1-AA1E-04E5-9A427A227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A5FA-967E-23F4-B5F0-F63035344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E2000-2B54-3EAC-A24F-E2E2FA84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85FC-EFC1-3A31-3895-C7A0F96E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BD84-06A0-8BC0-4B24-D3C63E3D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6C95-4C20-BDCE-C2DE-277489D2C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DE23E-37E0-1A33-44E7-193E7AA55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36639-2228-6094-ED08-7B5B55D4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C32FB-4182-9800-D93A-74C64AB0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FCB27-66E1-3E38-E30B-0CDECAD84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2A5FD-AB75-0AB8-3D4F-BE66E1AD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0913-78A1-2E05-4FE7-CA2C1CB6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2EBAB-10CC-9DA3-E434-C35BE4AA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8D7B1-1DA8-74E9-08DC-1AC26176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3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F484-6089-13F1-42F0-A4DFDE83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C820-4DA3-4614-E793-7AB0B85C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C7F0B-E78E-9798-DC19-9BC7028B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A4394-EF54-E145-BD37-E388AB14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62D07-F852-C73E-7E9F-943ADEC9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63F8-B18F-55C5-8BCF-BB679C80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0869B-763F-74F7-120C-9D6CA13C2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8E444-8AE8-04DA-CEFA-5033A2BD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4FD4-CCDA-C692-B903-3EDF6FFD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2F961-0ADA-31FB-6538-929F99B2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B60A-6304-BFB3-9094-6D90FEAC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846D-8237-2926-139D-765E051A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9315-5C1B-8A28-FD36-7F537ADA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65135-23E1-497F-F1B8-E8C7E652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21DD1-4166-0CFC-39E1-B32F1D4E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4B3DD-4D03-6BCC-4CD2-6CDC34E8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8CBA0-4B73-8C99-8DC5-08C73CB0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EDA79-CEAC-8974-676D-F3241E96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0D64D-D7BF-866F-AEF7-35A6F8A7E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11EEB-1301-8D3B-DB87-799A97156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AF5BA-34BF-DEB2-ABB3-6F2E559D6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F22F6-46B7-EC48-3EED-97EA06FD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295E0-349B-8408-C3C1-ED0B6C6D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047ED-1AC4-B111-222E-E0E929F1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E8E82-209B-4105-713C-866C0A84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987DE-4F9A-402A-CA9C-BF84E3C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090D-ED23-7F4E-E39D-15E39110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F6BAF-F291-CB04-F683-300F9BF1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667B2-B5F9-39B2-A26A-29A83CA3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75886-43DC-B4FE-FCFA-59D6C2CC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755E4-366D-CCDB-3A02-CCA86DD6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A463-0580-7395-2860-29081EC8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5D55-9028-3828-BDB2-49724947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A640D-A7CE-1250-0CEF-9FF9E0BE1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7B3C5-46E4-ADF1-0E7D-26D1272E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1560-BDD1-3128-63EE-D3FCF285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861B-F9C6-B769-95A7-4090D48E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BA1B-2234-0EF1-FA91-0E0A05B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B1E52-E5A1-0434-0A1F-15D168CA5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7B3A-7843-9C32-DB22-ADFB1096D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24122-E0BB-DB9E-EA42-4989E649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C74FC-9C39-682D-9C60-E7BC941D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F86BB-7D70-CFBD-99D4-8E431D9F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E9BDE-095F-3E2D-71DE-ACB9A4AD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25F5B-82F4-C2CC-C720-4595F066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0CA8B-09BF-2E87-07A3-D7629DBBD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30057-CC3D-466D-8E43-99A956C929D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D265-5A21-5B01-2029-9E973AAC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4E60-F05B-423A-0A2E-FFCBE23AC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958C4-0691-4C2F-8172-463EB14F7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2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A5485E-B895-F11E-F55A-AFB0E7568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POLLINATOR PARADISE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9DAE6-8AA4-B298-0CB0-1C0AEC8B7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 fontScale="92500"/>
          </a:bodyPr>
          <a:lstStyle/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r>
              <a:rPr lang="en-US">
                <a:solidFill>
                  <a:schemeClr val="tx2"/>
                </a:solidFill>
              </a:rPr>
              <a:t>What butterflies &amp; bees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need to thrive</a:t>
            </a: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r>
              <a:rPr lang="en-US">
                <a:solidFill>
                  <a:schemeClr val="tx2"/>
                </a:solidFill>
              </a:rPr>
              <a:t>       Boynton Beach Garden Club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www.boyntonbeachgardenclubs.org</a:t>
            </a:r>
          </a:p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4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ED832-6E08-B23B-8AA0-AC2156EA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 Vision of Pollinator Paradise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7ED740-4628-F59E-C120-FB1F43704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14638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29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16D72B-0D25-43A5-8554-C535E511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B6910-2E31-64E3-C82F-8288A6ED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1" y="432877"/>
            <a:ext cx="3988536" cy="1642533"/>
          </a:xfrm>
        </p:spPr>
        <p:txBody>
          <a:bodyPr anchor="b">
            <a:normAutofit/>
          </a:bodyPr>
          <a:lstStyle/>
          <a:p>
            <a:r>
              <a:rPr lang="en-US" sz="3800"/>
              <a:t>NO SPACE IS TOO SMALL TO BLOOM</a:t>
            </a:r>
          </a:p>
        </p:txBody>
      </p:sp>
      <p:pic>
        <p:nvPicPr>
          <p:cNvPr id="7" name="Picture 6" descr="A white chair in front of a door with flowers and a butterfly on the wall&#10;&#10;AI-generated content may be incorrect.">
            <a:extLst>
              <a:ext uri="{FF2B5EF4-FFF2-40B4-BE49-F238E27FC236}">
                <a16:creationId xmlns:a16="http://schemas.microsoft.com/office/drawing/2014/main" id="{8C5ECC6F-48DC-214B-BF80-0081E393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74" r="30586" b="2"/>
          <a:stretch>
            <a:fillRect/>
          </a:stretch>
        </p:blipFill>
        <p:spPr>
          <a:xfrm>
            <a:off x="-7" y="10"/>
            <a:ext cx="3919476" cy="4143497"/>
          </a:xfrm>
          <a:custGeom>
            <a:avLst/>
            <a:gdLst/>
            <a:ahLst/>
            <a:cxnLst/>
            <a:rect l="l" t="t" r="r" b="b"/>
            <a:pathLst>
              <a:path w="3919476" h="4143507">
                <a:moveTo>
                  <a:pt x="0" y="0"/>
                </a:moveTo>
                <a:lnTo>
                  <a:pt x="3903116" y="0"/>
                </a:lnTo>
                <a:lnTo>
                  <a:pt x="3899307" y="150213"/>
                </a:lnTo>
                <a:cubicBezTo>
                  <a:pt x="3899870" y="322276"/>
                  <a:pt x="3912280" y="494071"/>
                  <a:pt x="3910163" y="665222"/>
                </a:cubicBezTo>
                <a:cubicBezTo>
                  <a:pt x="3909034" y="760465"/>
                  <a:pt x="3887866" y="855454"/>
                  <a:pt x="3891817" y="950951"/>
                </a:cubicBezTo>
                <a:cubicBezTo>
                  <a:pt x="3903389" y="1240363"/>
                  <a:pt x="3899579" y="1529902"/>
                  <a:pt x="3914679" y="1819187"/>
                </a:cubicBezTo>
                <a:cubicBezTo>
                  <a:pt x="3924446" y="1960184"/>
                  <a:pt x="3919293" y="2101691"/>
                  <a:pt x="3899297" y="2241812"/>
                </a:cubicBezTo>
                <a:cubicBezTo>
                  <a:pt x="3882644" y="2346833"/>
                  <a:pt x="3892946" y="2452744"/>
                  <a:pt x="3900002" y="2558273"/>
                </a:cubicBezTo>
                <a:cubicBezTo>
                  <a:pt x="3908611" y="2686026"/>
                  <a:pt x="3913268" y="2813652"/>
                  <a:pt x="3899155" y="2941659"/>
                </a:cubicBezTo>
                <a:cubicBezTo>
                  <a:pt x="3888995" y="3032710"/>
                  <a:pt x="3898449" y="3124270"/>
                  <a:pt x="3904095" y="3215577"/>
                </a:cubicBezTo>
                <a:cubicBezTo>
                  <a:pt x="3911433" y="3310871"/>
                  <a:pt x="3911433" y="3406520"/>
                  <a:pt x="3904095" y="3501814"/>
                </a:cubicBezTo>
                <a:cubicBezTo>
                  <a:pt x="3896728" y="3588930"/>
                  <a:pt x="3898478" y="3676464"/>
                  <a:pt x="3909317" y="3763288"/>
                </a:cubicBezTo>
                <a:cubicBezTo>
                  <a:pt x="3921171" y="3864881"/>
                  <a:pt x="3911998" y="3966473"/>
                  <a:pt x="3903389" y="4068066"/>
                </a:cubicBezTo>
                <a:lnTo>
                  <a:pt x="3899890" y="4129496"/>
                </a:lnTo>
                <a:lnTo>
                  <a:pt x="3856837" y="4131079"/>
                </a:lnTo>
                <a:cubicBezTo>
                  <a:pt x="3690565" y="4131562"/>
                  <a:pt x="3524292" y="4118803"/>
                  <a:pt x="3358020" y="4125635"/>
                </a:cubicBezTo>
                <a:cubicBezTo>
                  <a:pt x="3138339" y="4134610"/>
                  <a:pt x="2918661" y="4144924"/>
                  <a:pt x="2699106" y="4130457"/>
                </a:cubicBezTo>
                <a:cubicBezTo>
                  <a:pt x="2548620" y="4120546"/>
                  <a:pt x="2397378" y="4107552"/>
                  <a:pt x="2246135" y="4111571"/>
                </a:cubicBezTo>
                <a:cubicBezTo>
                  <a:pt x="2090859" y="4115857"/>
                  <a:pt x="1936213" y="4129921"/>
                  <a:pt x="1781316" y="4140235"/>
                </a:cubicBezTo>
                <a:cubicBezTo>
                  <a:pt x="1667682" y="4147695"/>
                  <a:pt x="1553608" y="4142392"/>
                  <a:pt x="1441020" y="4124430"/>
                </a:cubicBezTo>
                <a:cubicBezTo>
                  <a:pt x="1360735" y="4111704"/>
                  <a:pt x="1279946" y="4117196"/>
                  <a:pt x="1199535" y="4121751"/>
                </a:cubicBezTo>
                <a:cubicBezTo>
                  <a:pt x="1054343" y="4130324"/>
                  <a:pt x="909653" y="4143718"/>
                  <a:pt x="764462" y="4130324"/>
                </a:cubicBezTo>
                <a:cubicBezTo>
                  <a:pt x="634770" y="4118267"/>
                  <a:pt x="503820" y="4108490"/>
                  <a:pt x="375137" y="4118267"/>
                </a:cubicBezTo>
                <a:cubicBezTo>
                  <a:pt x="278626" y="4125601"/>
                  <a:pt x="182043" y="4132935"/>
                  <a:pt x="85336" y="4130493"/>
                </a:cubicBezTo>
                <a:lnTo>
                  <a:pt x="0" y="4125145"/>
                </a:lnTo>
                <a:close/>
              </a:path>
            </a:pathLst>
          </a:custGeom>
        </p:spPr>
      </p:pic>
      <p:pic>
        <p:nvPicPr>
          <p:cNvPr id="6" name="Picture 5" descr="A butterfly flying over a butterfly on a patio&#10;&#10;AI-generated content may be incorrect.">
            <a:extLst>
              <a:ext uri="{FF2B5EF4-FFF2-40B4-BE49-F238E27FC236}">
                <a16:creationId xmlns:a16="http://schemas.microsoft.com/office/drawing/2014/main" id="{178F68E1-9FB8-8E2F-C144-8EDADCBB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97" r="21549"/>
          <a:stretch>
            <a:fillRect/>
          </a:stretch>
        </p:blipFill>
        <p:spPr>
          <a:xfrm>
            <a:off x="4115400" y="10"/>
            <a:ext cx="3058323" cy="3597029"/>
          </a:xfrm>
          <a:custGeom>
            <a:avLst/>
            <a:gdLst/>
            <a:ahLst/>
            <a:cxnLst/>
            <a:rect l="l" t="t" r="r" b="b"/>
            <a:pathLst>
              <a:path w="3058323" h="3597039">
                <a:moveTo>
                  <a:pt x="15411" y="0"/>
                </a:moveTo>
                <a:lnTo>
                  <a:pt x="3031762" y="0"/>
                </a:lnTo>
                <a:lnTo>
                  <a:pt x="3046461" y="132146"/>
                </a:lnTo>
                <a:cubicBezTo>
                  <a:pt x="3048338" y="180004"/>
                  <a:pt x="3046791" y="227996"/>
                  <a:pt x="3041802" y="275754"/>
                </a:cubicBezTo>
                <a:cubicBezTo>
                  <a:pt x="3027897" y="401800"/>
                  <a:pt x="3049074" y="530780"/>
                  <a:pt x="3008505" y="654529"/>
                </a:cubicBezTo>
                <a:cubicBezTo>
                  <a:pt x="3005571" y="667491"/>
                  <a:pt x="3004614" y="680823"/>
                  <a:pt x="3005698" y="694078"/>
                </a:cubicBezTo>
                <a:cubicBezTo>
                  <a:pt x="3005188" y="761821"/>
                  <a:pt x="3019349" y="827651"/>
                  <a:pt x="3033127" y="893608"/>
                </a:cubicBezTo>
                <a:cubicBezTo>
                  <a:pt x="3048309" y="966327"/>
                  <a:pt x="3067190" y="1038663"/>
                  <a:pt x="3044226" y="1113933"/>
                </a:cubicBezTo>
                <a:cubicBezTo>
                  <a:pt x="3037911" y="1137802"/>
                  <a:pt x="3037911" y="1162909"/>
                  <a:pt x="3044226" y="1186779"/>
                </a:cubicBezTo>
                <a:cubicBezTo>
                  <a:pt x="3050414" y="1219872"/>
                  <a:pt x="3050414" y="1253833"/>
                  <a:pt x="3044226" y="1286927"/>
                </a:cubicBezTo>
                <a:cubicBezTo>
                  <a:pt x="3034913" y="1357732"/>
                  <a:pt x="3025345" y="1428920"/>
                  <a:pt x="3030448" y="1500363"/>
                </a:cubicBezTo>
                <a:cubicBezTo>
                  <a:pt x="3038001" y="1625694"/>
                  <a:pt x="3036164" y="1751408"/>
                  <a:pt x="3024962" y="1876459"/>
                </a:cubicBezTo>
                <a:cubicBezTo>
                  <a:pt x="3020242" y="1937185"/>
                  <a:pt x="3013991" y="1998805"/>
                  <a:pt x="3036572" y="2058128"/>
                </a:cubicBezTo>
                <a:cubicBezTo>
                  <a:pt x="3039761" y="2065719"/>
                  <a:pt x="3039761" y="2074267"/>
                  <a:pt x="3036572" y="2081857"/>
                </a:cubicBezTo>
                <a:cubicBezTo>
                  <a:pt x="2993834" y="2180984"/>
                  <a:pt x="3005826" y="2282153"/>
                  <a:pt x="3027897" y="2382556"/>
                </a:cubicBezTo>
                <a:cubicBezTo>
                  <a:pt x="3059523" y="2516907"/>
                  <a:pt x="3066565" y="2655863"/>
                  <a:pt x="3048691" y="2792715"/>
                </a:cubicBezTo>
                <a:cubicBezTo>
                  <a:pt x="3037337" y="2873471"/>
                  <a:pt x="3023687" y="2954354"/>
                  <a:pt x="3031596" y="3036386"/>
                </a:cubicBezTo>
                <a:cubicBezTo>
                  <a:pt x="3037490" y="3100417"/>
                  <a:pt x="3039736" y="3164741"/>
                  <a:pt x="3038358" y="3229027"/>
                </a:cubicBezTo>
                <a:cubicBezTo>
                  <a:pt x="3036891" y="3311633"/>
                  <a:pt x="3031788" y="3394080"/>
                  <a:pt x="3028535" y="3476606"/>
                </a:cubicBezTo>
                <a:lnTo>
                  <a:pt x="3026145" y="3582089"/>
                </a:lnTo>
                <a:lnTo>
                  <a:pt x="2837742" y="3576169"/>
                </a:lnTo>
                <a:cubicBezTo>
                  <a:pt x="2749601" y="3575123"/>
                  <a:pt x="2661428" y="3575842"/>
                  <a:pt x="2573255" y="3578457"/>
                </a:cubicBezTo>
                <a:cubicBezTo>
                  <a:pt x="2415279" y="3583558"/>
                  <a:pt x="2257302" y="3585390"/>
                  <a:pt x="2099327" y="3578457"/>
                </a:cubicBezTo>
                <a:cubicBezTo>
                  <a:pt x="1926907" y="3570479"/>
                  <a:pt x="1754870" y="3579504"/>
                  <a:pt x="1582958" y="3591536"/>
                </a:cubicBezTo>
                <a:cubicBezTo>
                  <a:pt x="1416747" y="3603177"/>
                  <a:pt x="1250917" y="3594544"/>
                  <a:pt x="1084959" y="3582381"/>
                </a:cubicBezTo>
                <a:cubicBezTo>
                  <a:pt x="910095" y="3569328"/>
                  <a:pt x="734510" y="3570585"/>
                  <a:pt x="559849" y="3586174"/>
                </a:cubicBezTo>
                <a:cubicBezTo>
                  <a:pt x="445325" y="3596376"/>
                  <a:pt x="330549" y="3581074"/>
                  <a:pt x="216532" y="3582119"/>
                </a:cubicBezTo>
                <a:lnTo>
                  <a:pt x="3784" y="3583799"/>
                </a:lnTo>
                <a:lnTo>
                  <a:pt x="23102" y="3304343"/>
                </a:lnTo>
                <a:cubicBezTo>
                  <a:pt x="27378" y="3232352"/>
                  <a:pt x="25445" y="3160183"/>
                  <a:pt x="17316" y="3088458"/>
                </a:cubicBezTo>
                <a:cubicBezTo>
                  <a:pt x="9187" y="3007476"/>
                  <a:pt x="12024" y="2925898"/>
                  <a:pt x="25783" y="2845525"/>
                </a:cubicBezTo>
                <a:cubicBezTo>
                  <a:pt x="43141" y="2750282"/>
                  <a:pt x="35379" y="2655039"/>
                  <a:pt x="29029" y="2559796"/>
                </a:cubicBezTo>
                <a:cubicBezTo>
                  <a:pt x="11671" y="2298322"/>
                  <a:pt x="-9498" y="2036848"/>
                  <a:pt x="4615" y="1774485"/>
                </a:cubicBezTo>
                <a:cubicBezTo>
                  <a:pt x="7578" y="1718482"/>
                  <a:pt x="20561" y="1663876"/>
                  <a:pt x="25925" y="1608255"/>
                </a:cubicBezTo>
                <a:cubicBezTo>
                  <a:pt x="41590" y="1446595"/>
                  <a:pt x="23242" y="1285571"/>
                  <a:pt x="15763" y="1124293"/>
                </a:cubicBezTo>
                <a:cubicBezTo>
                  <a:pt x="5010" y="945807"/>
                  <a:pt x="7183" y="766877"/>
                  <a:pt x="22255" y="588646"/>
                </a:cubicBezTo>
                <a:cubicBezTo>
                  <a:pt x="41165" y="395112"/>
                  <a:pt x="35097" y="201070"/>
                  <a:pt x="19010" y="7282"/>
                </a:cubicBezTo>
                <a:close/>
              </a:path>
            </a:pathLst>
          </a:cu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6484" y="2424319"/>
            <a:ext cx="3851563" cy="18288"/>
          </a:xfrm>
          <a:custGeom>
            <a:avLst/>
            <a:gdLst>
              <a:gd name="csX0" fmla="*/ 0 w 3851563"/>
              <a:gd name="csY0" fmla="*/ 0 h 18288"/>
              <a:gd name="csX1" fmla="*/ 718958 w 3851563"/>
              <a:gd name="csY1" fmla="*/ 0 h 18288"/>
              <a:gd name="csX2" fmla="*/ 1437917 w 3851563"/>
              <a:gd name="csY2" fmla="*/ 0 h 18288"/>
              <a:gd name="csX3" fmla="*/ 1964297 w 3851563"/>
              <a:gd name="csY3" fmla="*/ 0 h 18288"/>
              <a:gd name="csX4" fmla="*/ 2606224 w 3851563"/>
              <a:gd name="csY4" fmla="*/ 0 h 18288"/>
              <a:gd name="csX5" fmla="*/ 3171120 w 3851563"/>
              <a:gd name="csY5" fmla="*/ 0 h 18288"/>
              <a:gd name="csX6" fmla="*/ 3851563 w 3851563"/>
              <a:gd name="csY6" fmla="*/ 0 h 18288"/>
              <a:gd name="csX7" fmla="*/ 3851563 w 3851563"/>
              <a:gd name="csY7" fmla="*/ 18288 h 18288"/>
              <a:gd name="csX8" fmla="*/ 3209636 w 3851563"/>
              <a:gd name="csY8" fmla="*/ 18288 h 18288"/>
              <a:gd name="csX9" fmla="*/ 2644740 w 3851563"/>
              <a:gd name="csY9" fmla="*/ 18288 h 18288"/>
              <a:gd name="csX10" fmla="*/ 2002813 w 3851563"/>
              <a:gd name="csY10" fmla="*/ 18288 h 18288"/>
              <a:gd name="csX11" fmla="*/ 1399401 w 3851563"/>
              <a:gd name="csY11" fmla="*/ 18288 h 18288"/>
              <a:gd name="csX12" fmla="*/ 834505 w 3851563"/>
              <a:gd name="csY12" fmla="*/ 18288 h 18288"/>
              <a:gd name="csX13" fmla="*/ 0 w 3851563"/>
              <a:gd name="csY13" fmla="*/ 18288 h 18288"/>
              <a:gd name="csX14" fmla="*/ 0 w 3851563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851563" h="18288" fill="none" extrusionOk="0">
                <a:moveTo>
                  <a:pt x="0" y="0"/>
                </a:moveTo>
                <a:cubicBezTo>
                  <a:pt x="195934" y="10403"/>
                  <a:pt x="550513" y="-3379"/>
                  <a:pt x="718958" y="0"/>
                </a:cubicBezTo>
                <a:cubicBezTo>
                  <a:pt x="887403" y="3379"/>
                  <a:pt x="1238155" y="34184"/>
                  <a:pt x="1437917" y="0"/>
                </a:cubicBezTo>
                <a:cubicBezTo>
                  <a:pt x="1637679" y="-34184"/>
                  <a:pt x="1735575" y="21633"/>
                  <a:pt x="1964297" y="0"/>
                </a:cubicBezTo>
                <a:cubicBezTo>
                  <a:pt x="2193019" y="-21633"/>
                  <a:pt x="2398398" y="-18127"/>
                  <a:pt x="2606224" y="0"/>
                </a:cubicBezTo>
                <a:cubicBezTo>
                  <a:pt x="2814050" y="18127"/>
                  <a:pt x="3010763" y="-3923"/>
                  <a:pt x="3171120" y="0"/>
                </a:cubicBezTo>
                <a:cubicBezTo>
                  <a:pt x="3331477" y="3923"/>
                  <a:pt x="3662318" y="22618"/>
                  <a:pt x="3851563" y="0"/>
                </a:cubicBezTo>
                <a:cubicBezTo>
                  <a:pt x="3851602" y="7328"/>
                  <a:pt x="3852182" y="9982"/>
                  <a:pt x="3851563" y="18288"/>
                </a:cubicBezTo>
                <a:cubicBezTo>
                  <a:pt x="3539697" y="8623"/>
                  <a:pt x="3360357" y="-7186"/>
                  <a:pt x="3209636" y="18288"/>
                </a:cubicBezTo>
                <a:cubicBezTo>
                  <a:pt x="3058915" y="43762"/>
                  <a:pt x="2810322" y="8087"/>
                  <a:pt x="2644740" y="18288"/>
                </a:cubicBezTo>
                <a:cubicBezTo>
                  <a:pt x="2479158" y="28489"/>
                  <a:pt x="2131941" y="44882"/>
                  <a:pt x="2002813" y="18288"/>
                </a:cubicBezTo>
                <a:cubicBezTo>
                  <a:pt x="1873685" y="-8306"/>
                  <a:pt x="1675560" y="30966"/>
                  <a:pt x="1399401" y="18288"/>
                </a:cubicBezTo>
                <a:cubicBezTo>
                  <a:pt x="1123242" y="5610"/>
                  <a:pt x="1065368" y="33824"/>
                  <a:pt x="834505" y="18288"/>
                </a:cubicBezTo>
                <a:cubicBezTo>
                  <a:pt x="603642" y="2752"/>
                  <a:pt x="191505" y="58863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51563" h="18288" stroke="0" extrusionOk="0">
                <a:moveTo>
                  <a:pt x="0" y="0"/>
                </a:moveTo>
                <a:cubicBezTo>
                  <a:pt x="289752" y="13020"/>
                  <a:pt x="480313" y="17689"/>
                  <a:pt x="641927" y="0"/>
                </a:cubicBezTo>
                <a:cubicBezTo>
                  <a:pt x="803541" y="-17689"/>
                  <a:pt x="1025789" y="14289"/>
                  <a:pt x="1322370" y="0"/>
                </a:cubicBezTo>
                <a:cubicBezTo>
                  <a:pt x="1618951" y="-14289"/>
                  <a:pt x="1675364" y="4422"/>
                  <a:pt x="1925782" y="0"/>
                </a:cubicBezTo>
                <a:cubicBezTo>
                  <a:pt x="2176200" y="-4422"/>
                  <a:pt x="2354648" y="21578"/>
                  <a:pt x="2644740" y="0"/>
                </a:cubicBezTo>
                <a:cubicBezTo>
                  <a:pt x="2934832" y="-21578"/>
                  <a:pt x="2992732" y="-4264"/>
                  <a:pt x="3286667" y="0"/>
                </a:cubicBezTo>
                <a:cubicBezTo>
                  <a:pt x="3580602" y="4264"/>
                  <a:pt x="3638704" y="20914"/>
                  <a:pt x="3851563" y="0"/>
                </a:cubicBezTo>
                <a:cubicBezTo>
                  <a:pt x="3851890" y="8595"/>
                  <a:pt x="3851491" y="13110"/>
                  <a:pt x="3851563" y="18288"/>
                </a:cubicBezTo>
                <a:cubicBezTo>
                  <a:pt x="3681588" y="-9641"/>
                  <a:pt x="3414286" y="12858"/>
                  <a:pt x="3209636" y="18288"/>
                </a:cubicBezTo>
                <a:cubicBezTo>
                  <a:pt x="3004986" y="23718"/>
                  <a:pt x="2777102" y="31540"/>
                  <a:pt x="2490677" y="18288"/>
                </a:cubicBezTo>
                <a:cubicBezTo>
                  <a:pt x="2204252" y="5036"/>
                  <a:pt x="2142029" y="45834"/>
                  <a:pt x="1810235" y="18288"/>
                </a:cubicBezTo>
                <a:cubicBezTo>
                  <a:pt x="1478441" y="-9258"/>
                  <a:pt x="1432135" y="21272"/>
                  <a:pt x="1245339" y="18288"/>
                </a:cubicBezTo>
                <a:cubicBezTo>
                  <a:pt x="1058543" y="15304"/>
                  <a:pt x="886298" y="9998"/>
                  <a:pt x="718958" y="18288"/>
                </a:cubicBezTo>
                <a:cubicBezTo>
                  <a:pt x="551618" y="26578"/>
                  <a:pt x="308263" y="-12886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arden with a bird bath and a palm tree&#10;&#10;AI-generated content may be incorrect.">
            <a:extLst>
              <a:ext uri="{FF2B5EF4-FFF2-40B4-BE49-F238E27FC236}">
                <a16:creationId xmlns:a16="http://schemas.microsoft.com/office/drawing/2014/main" id="{23D49E8F-34E8-00DE-A2B2-3A5F4668EC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49" r="-4" b="-4"/>
          <a:stretch>
            <a:fillRect/>
          </a:stretch>
        </p:blipFill>
        <p:spPr>
          <a:xfrm>
            <a:off x="4" y="4328340"/>
            <a:ext cx="3912953" cy="2529660"/>
          </a:xfrm>
          <a:custGeom>
            <a:avLst/>
            <a:gdLst/>
            <a:ahLst/>
            <a:cxnLst/>
            <a:rect l="l" t="t" r="r" b="b"/>
            <a:pathLst>
              <a:path w="3912953" h="2529660">
                <a:moveTo>
                  <a:pt x="936025" y="662"/>
                </a:moveTo>
                <a:cubicBezTo>
                  <a:pt x="1035236" y="-744"/>
                  <a:pt x="1134457" y="93"/>
                  <a:pt x="1233691" y="3173"/>
                </a:cubicBezTo>
                <a:cubicBezTo>
                  <a:pt x="1304145" y="5316"/>
                  <a:pt x="1373087" y="24605"/>
                  <a:pt x="1443792" y="29025"/>
                </a:cubicBezTo>
                <a:cubicBezTo>
                  <a:pt x="1628434" y="40276"/>
                  <a:pt x="1812824" y="30901"/>
                  <a:pt x="1996836" y="18310"/>
                </a:cubicBezTo>
                <a:cubicBezTo>
                  <a:pt x="2245239" y="628"/>
                  <a:pt x="2494513" y="2101"/>
                  <a:pt x="2742715" y="22730"/>
                </a:cubicBezTo>
                <a:cubicBezTo>
                  <a:pt x="2962786" y="43947"/>
                  <a:pt x="3184369" y="39942"/>
                  <a:pt x="3403645" y="10808"/>
                </a:cubicBezTo>
                <a:cubicBezTo>
                  <a:pt x="3527916" y="-7007"/>
                  <a:pt x="3653321" y="9067"/>
                  <a:pt x="3778223" y="10808"/>
                </a:cubicBezTo>
                <a:lnTo>
                  <a:pt x="3895044" y="13590"/>
                </a:lnTo>
                <a:lnTo>
                  <a:pt x="3906212" y="275626"/>
                </a:lnTo>
                <a:cubicBezTo>
                  <a:pt x="3913438" y="398465"/>
                  <a:pt x="3909471" y="521632"/>
                  <a:pt x="3894358" y="643899"/>
                </a:cubicBezTo>
                <a:cubicBezTo>
                  <a:pt x="3888995" y="692536"/>
                  <a:pt x="3889982" y="741301"/>
                  <a:pt x="3888995" y="790066"/>
                </a:cubicBezTo>
                <a:cubicBezTo>
                  <a:pt x="3888712" y="799463"/>
                  <a:pt x="3895063" y="810383"/>
                  <a:pt x="3883632" y="818257"/>
                </a:cubicBezTo>
                <a:lnTo>
                  <a:pt x="3883632" y="830956"/>
                </a:lnTo>
                <a:cubicBezTo>
                  <a:pt x="3896192" y="837941"/>
                  <a:pt x="3889701" y="849370"/>
                  <a:pt x="3890688" y="858514"/>
                </a:cubicBezTo>
                <a:cubicBezTo>
                  <a:pt x="3907355" y="1033621"/>
                  <a:pt x="3909867" y="1209579"/>
                  <a:pt x="3898168" y="1385017"/>
                </a:cubicBezTo>
                <a:cubicBezTo>
                  <a:pt x="3889559" y="1546549"/>
                  <a:pt x="3898449" y="1707827"/>
                  <a:pt x="3908893" y="1869233"/>
                </a:cubicBezTo>
                <a:cubicBezTo>
                  <a:pt x="3921312" y="2061116"/>
                  <a:pt x="3901555" y="2252872"/>
                  <a:pt x="3898591" y="2444754"/>
                </a:cubicBezTo>
                <a:cubicBezTo>
                  <a:pt x="3898309" y="2461962"/>
                  <a:pt x="3899367" y="2479201"/>
                  <a:pt x="3900673" y="2496440"/>
                </a:cubicBezTo>
                <a:lnTo>
                  <a:pt x="3902963" y="2529660"/>
                </a:lnTo>
                <a:lnTo>
                  <a:pt x="0" y="2529660"/>
                </a:lnTo>
                <a:lnTo>
                  <a:pt x="0" y="15736"/>
                </a:lnTo>
                <a:lnTo>
                  <a:pt x="938" y="16032"/>
                </a:lnTo>
                <a:cubicBezTo>
                  <a:pt x="213686" y="39741"/>
                  <a:pt x="426055" y="24338"/>
                  <a:pt x="638426" y="11612"/>
                </a:cubicBezTo>
                <a:cubicBezTo>
                  <a:pt x="737616" y="5719"/>
                  <a:pt x="836815" y="2069"/>
                  <a:pt x="936025" y="662"/>
                </a:cubicBezTo>
                <a:close/>
              </a:path>
            </a:pathLst>
          </a:custGeom>
        </p:spPr>
      </p:pic>
      <p:pic>
        <p:nvPicPr>
          <p:cNvPr id="5" name="Picture 4" descr="A white house with white chairs and colorful flowers&#10;&#10;AI-generated content may be incorrect.">
            <a:extLst>
              <a:ext uri="{FF2B5EF4-FFF2-40B4-BE49-F238E27FC236}">
                <a16:creationId xmlns:a16="http://schemas.microsoft.com/office/drawing/2014/main" id="{51D66A4B-9FC5-C469-CCB5-F5287CE1F2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1" r="-1" b="-1"/>
          <a:stretch>
            <a:fillRect/>
          </a:stretch>
        </p:blipFill>
        <p:spPr>
          <a:xfrm>
            <a:off x="4110923" y="3791169"/>
            <a:ext cx="3058821" cy="3066831"/>
          </a:xfrm>
          <a:custGeom>
            <a:avLst/>
            <a:gdLst/>
            <a:ahLst/>
            <a:cxnLst/>
            <a:rect l="l" t="t" r="r" b="b"/>
            <a:pathLst>
              <a:path w="3058821" h="3066831">
                <a:moveTo>
                  <a:pt x="2787020" y="1261"/>
                </a:moveTo>
                <a:cubicBezTo>
                  <a:pt x="2839709" y="-518"/>
                  <a:pt x="2892422" y="-414"/>
                  <a:pt x="2945069" y="1571"/>
                </a:cubicBezTo>
                <a:lnTo>
                  <a:pt x="3038769" y="8460"/>
                </a:lnTo>
                <a:lnTo>
                  <a:pt x="3040494" y="37341"/>
                </a:lnTo>
                <a:cubicBezTo>
                  <a:pt x="3041244" y="71882"/>
                  <a:pt x="3039776" y="106360"/>
                  <a:pt x="3033397" y="140806"/>
                </a:cubicBezTo>
                <a:cubicBezTo>
                  <a:pt x="3014006" y="247842"/>
                  <a:pt x="3013240" y="353093"/>
                  <a:pt x="3049089" y="457834"/>
                </a:cubicBezTo>
                <a:cubicBezTo>
                  <a:pt x="3061974" y="495214"/>
                  <a:pt x="3059933" y="536166"/>
                  <a:pt x="3055085" y="576225"/>
                </a:cubicBezTo>
                <a:cubicBezTo>
                  <a:pt x="3043731" y="670377"/>
                  <a:pt x="3028167" y="764784"/>
                  <a:pt x="3035311" y="859828"/>
                </a:cubicBezTo>
                <a:cubicBezTo>
                  <a:pt x="3053554" y="1099545"/>
                  <a:pt x="3026891" y="1339261"/>
                  <a:pt x="3038883" y="1578850"/>
                </a:cubicBezTo>
                <a:cubicBezTo>
                  <a:pt x="3039113" y="1594185"/>
                  <a:pt x="3038526" y="1609507"/>
                  <a:pt x="3037097" y="1624778"/>
                </a:cubicBezTo>
                <a:cubicBezTo>
                  <a:pt x="3032504" y="1713061"/>
                  <a:pt x="3017960" y="1801599"/>
                  <a:pt x="3043476" y="1889499"/>
                </a:cubicBezTo>
                <a:cubicBezTo>
                  <a:pt x="3046015" y="1904618"/>
                  <a:pt x="3045632" y="1920080"/>
                  <a:pt x="3042328" y="1935044"/>
                </a:cubicBezTo>
                <a:cubicBezTo>
                  <a:pt x="3031394" y="2011884"/>
                  <a:pt x="3028524" y="2089667"/>
                  <a:pt x="3033780" y="2167106"/>
                </a:cubicBezTo>
                <a:cubicBezTo>
                  <a:pt x="3048962" y="2335903"/>
                  <a:pt x="3051130" y="2505606"/>
                  <a:pt x="3040286" y="2674734"/>
                </a:cubicBezTo>
                <a:cubicBezTo>
                  <a:pt x="3036459" y="2750260"/>
                  <a:pt x="3031611" y="2825530"/>
                  <a:pt x="3028294" y="2900035"/>
                </a:cubicBezTo>
                <a:cubicBezTo>
                  <a:pt x="3027210" y="2934608"/>
                  <a:pt x="3025392" y="2969245"/>
                  <a:pt x="3026078" y="3003803"/>
                </a:cubicBezTo>
                <a:lnTo>
                  <a:pt x="3033892" y="3066831"/>
                </a:lnTo>
                <a:lnTo>
                  <a:pt x="23851" y="3066831"/>
                </a:lnTo>
                <a:lnTo>
                  <a:pt x="42401" y="2704831"/>
                </a:lnTo>
                <a:cubicBezTo>
                  <a:pt x="45364" y="2461136"/>
                  <a:pt x="53409" y="2216933"/>
                  <a:pt x="28288" y="1974000"/>
                </a:cubicBezTo>
                <a:cubicBezTo>
                  <a:pt x="11213" y="1809420"/>
                  <a:pt x="17986" y="1645602"/>
                  <a:pt x="21091" y="1481150"/>
                </a:cubicBezTo>
                <a:cubicBezTo>
                  <a:pt x="24619" y="1296377"/>
                  <a:pt x="22926" y="1111480"/>
                  <a:pt x="22926" y="926707"/>
                </a:cubicBezTo>
                <a:cubicBezTo>
                  <a:pt x="22643" y="846322"/>
                  <a:pt x="27442" y="766445"/>
                  <a:pt x="35627" y="686441"/>
                </a:cubicBezTo>
                <a:cubicBezTo>
                  <a:pt x="47340" y="570372"/>
                  <a:pt x="33228" y="454937"/>
                  <a:pt x="14458" y="340646"/>
                </a:cubicBezTo>
                <a:cubicBezTo>
                  <a:pt x="3337" y="261010"/>
                  <a:pt x="-1375" y="180751"/>
                  <a:pt x="346" y="100506"/>
                </a:cubicBezTo>
                <a:lnTo>
                  <a:pt x="2424" y="12627"/>
                </a:lnTo>
                <a:lnTo>
                  <a:pt x="3495" y="12901"/>
                </a:lnTo>
                <a:cubicBezTo>
                  <a:pt x="343898" y="-3971"/>
                  <a:pt x="684174" y="17086"/>
                  <a:pt x="1024451" y="18263"/>
                </a:cubicBezTo>
                <a:cubicBezTo>
                  <a:pt x="1134033" y="18655"/>
                  <a:pt x="1243235" y="13685"/>
                  <a:pt x="1352564" y="9238"/>
                </a:cubicBezTo>
                <a:cubicBezTo>
                  <a:pt x="1493565" y="3614"/>
                  <a:pt x="1634312" y="14731"/>
                  <a:pt x="1775060" y="12508"/>
                </a:cubicBezTo>
                <a:cubicBezTo>
                  <a:pt x="2008160" y="8846"/>
                  <a:pt x="2241134" y="19571"/>
                  <a:pt x="2474235" y="12508"/>
                </a:cubicBezTo>
                <a:cubicBezTo>
                  <a:pt x="2578497" y="9238"/>
                  <a:pt x="2682758" y="4268"/>
                  <a:pt x="2787020" y="1261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B815-68A8-E0B1-4413-FF802F8B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618" y="2704407"/>
            <a:ext cx="3997805" cy="3489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>
                <a:highlight>
                  <a:srgbClr val="FFFFFF"/>
                </a:highlight>
                <a:latin typeface="Arial"/>
                <a:cs typeface="Arial"/>
              </a:rPr>
              <a:t>Plant with purpose and butterflies &amp; bees will find you. </a:t>
            </a:r>
          </a:p>
          <a:p>
            <a:pPr marL="0" indent="0">
              <a:buNone/>
            </a:pPr>
            <a:endParaRPr lang="en-US" sz="2200">
              <a:highlight>
                <a:srgbClr val="FFFFFF"/>
              </a:highlight>
              <a:latin typeface="Arial"/>
              <a:cs typeface="Arial"/>
            </a:endParaRPr>
          </a:p>
          <a:p>
            <a:pPr marL="0" indent="0">
              <a:buNone/>
            </a:pPr>
            <a:endParaRPr lang="en-US" sz="2200">
              <a:highlight>
                <a:srgbClr val="FFFFFF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21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261384-0D5F-5537-4A40-01C458F6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 Fill">
            <a:extLst>
              <a:ext uri="{FF2B5EF4-FFF2-40B4-BE49-F238E27FC236}">
                <a16:creationId xmlns:a16="http://schemas.microsoft.com/office/drawing/2014/main" id="{49B2DE9A-65DC-8F0E-2A23-4B316D398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lor Cover">
            <a:extLst>
              <a:ext uri="{FF2B5EF4-FFF2-40B4-BE49-F238E27FC236}">
                <a16:creationId xmlns:a16="http://schemas.microsoft.com/office/drawing/2014/main" id="{4031BBD6-7788-882A-FE1B-8719B7C73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618EAC-8C09-6B30-BAD1-A3791EFD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456440C1-A527-C46F-BB2D-088B431EF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08523CD7-7065-E740-9111-A5857795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BBA8B0-B86E-AD4D-8C5D-1BE27F40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1152A2-DB78-E1A3-1861-EA18673A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B858E5-BF19-42B1-80EB-655BD21AE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E850FD-0F40-F014-F858-4C767A980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C7EE02-0093-D375-2603-2E357C58F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80B45C-65A7-76F3-DF1B-89373A386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D45357-0739-FDD0-4E5D-791C5D98F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1E8613-EEA4-1539-8478-913E9A064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3F414A-CD47-201B-014B-A32CC5727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841664"/>
            <a:ext cx="4874661" cy="515680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THANK YOU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D44D9-AE13-204D-1638-B21DDBBA2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4687" y="841664"/>
            <a:ext cx="4867605" cy="5156800"/>
          </a:xfrm>
        </p:spPr>
        <p:txBody>
          <a:bodyPr anchor="ctr">
            <a:normAutofit/>
          </a:bodyPr>
          <a:lstStyle/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endParaRPr lang="en-US">
              <a:solidFill>
                <a:schemeClr val="tx2"/>
              </a:solidFill>
            </a:endParaRPr>
          </a:p>
          <a:p>
            <a:pPr algn="l"/>
            <a:r>
              <a:rPr lang="en-US">
                <a:solidFill>
                  <a:schemeClr val="tx2"/>
                </a:solidFill>
              </a:rPr>
              <a:t>Maria Freed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Vice President</a:t>
            </a:r>
          </a:p>
          <a:p>
            <a:pPr algn="l"/>
            <a:r>
              <a:rPr lang="en-US">
                <a:solidFill>
                  <a:schemeClr val="tx2"/>
                </a:solidFill>
              </a:rPr>
              <a:t>       Boynton Beach Garden Club</a:t>
            </a:r>
          </a:p>
          <a:p>
            <a:pPr algn="l"/>
            <a:r>
              <a:rPr lang="en-US" sz="2000">
                <a:solidFill>
                  <a:schemeClr val="tx2"/>
                </a:solidFill>
              </a:rPr>
              <a:t>www.boyntonbeachgardenclubs.org</a:t>
            </a:r>
          </a:p>
          <a:p>
            <a:pPr algn="l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0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4D216-FE60-3FB2-54DB-A469E2CB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Welcome to Pollinator Paradise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496B32-D60A-918B-D9A5-B3741E4FB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62424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92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2CBCB-E1AE-CB2D-4A6C-AA7D7904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Meet the Pollinators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F325402-A0E6-2315-4E55-C969D6CFE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6510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39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7C4D-D4F1-EB87-F9E0-C0A0CF20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butterflies need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4FEA3C73-7F1D-3FD1-ACCE-8156C5D0B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01266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45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DD32-AA28-96C4-B55F-DFEE2A13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bees need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D0F3F7-4E66-15C6-BCB2-B0AD5DC2B6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91927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34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6E4B1-A759-2811-6BBF-51539749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Florida Friendly Plants That Feed Them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06CB7-B5F3-12F1-B508-F649E3EC3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6623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22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6CC0D-624A-43CE-F566-5E5526EE6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Creating a Pollinator-Friendly Garden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7CD9A91-2FC3-6F81-0CF5-3BDE2227B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5193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1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6A5-E672-193E-F94A-28EF61674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The Boynton Beach Advantage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BE575D7-7869-DEB2-F3B4-1EB839D167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202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3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AF96DA-D1E8-BAEF-71D6-857F9844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You Can Help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FDF687-7076-4FCA-0451-D5BE9C23D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45905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92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Widescreen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Avenir Next LT Pro</vt:lpstr>
      <vt:lpstr>Office Theme</vt:lpstr>
      <vt:lpstr>POLLINATOR PARADISE</vt:lpstr>
      <vt:lpstr>Welcome to Pollinator Paradise</vt:lpstr>
      <vt:lpstr>Meet the Pollinators</vt:lpstr>
      <vt:lpstr>What butterflies need</vt:lpstr>
      <vt:lpstr>What bees need</vt:lpstr>
      <vt:lpstr>Florida Friendly Plants That Feed Them</vt:lpstr>
      <vt:lpstr>Creating a Pollinator-Friendly Garden</vt:lpstr>
      <vt:lpstr>The Boynton Beach Advantage</vt:lpstr>
      <vt:lpstr>How You Can Help </vt:lpstr>
      <vt:lpstr>A Vision of Pollinator Paradise</vt:lpstr>
      <vt:lpstr>NO SPACE IS TOO SMALL TO BLOOM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Freed</dc:creator>
  <cp:lastModifiedBy>Patricia Humphrey</cp:lastModifiedBy>
  <cp:revision>5</cp:revision>
  <dcterms:created xsi:type="dcterms:W3CDTF">2026-01-19T16:56:52Z</dcterms:created>
  <dcterms:modified xsi:type="dcterms:W3CDTF">2026-02-15T18:32:20Z</dcterms:modified>
</cp:coreProperties>
</file>